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325" r:id="rId3"/>
    <p:sldId id="290" r:id="rId4"/>
    <p:sldId id="291" r:id="rId5"/>
    <p:sldId id="322" r:id="rId6"/>
    <p:sldId id="292" r:id="rId7"/>
    <p:sldId id="321" r:id="rId8"/>
    <p:sldId id="320" r:id="rId9"/>
    <p:sldId id="295" r:id="rId10"/>
    <p:sldId id="294" r:id="rId11"/>
    <p:sldId id="296" r:id="rId12"/>
    <p:sldId id="298" r:id="rId13"/>
    <p:sldId id="299" r:id="rId14"/>
    <p:sldId id="318" r:id="rId15"/>
    <p:sldId id="300" r:id="rId16"/>
    <p:sldId id="302" r:id="rId17"/>
    <p:sldId id="304" r:id="rId18"/>
    <p:sldId id="305" r:id="rId19"/>
    <p:sldId id="308" r:id="rId20"/>
    <p:sldId id="323" r:id="rId21"/>
    <p:sldId id="319" r:id="rId22"/>
    <p:sldId id="306" r:id="rId23"/>
    <p:sldId id="307" r:id="rId24"/>
    <p:sldId id="310" r:id="rId25"/>
    <p:sldId id="309" r:id="rId26"/>
    <p:sldId id="311" r:id="rId27"/>
    <p:sldId id="324" r:id="rId28"/>
    <p:sldId id="314" r:id="rId29"/>
    <p:sldId id="315" r:id="rId30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323CE2AC-60FF-4853-B044-087ECB3DAFE1}">
          <p14:sldIdLst>
            <p14:sldId id="325"/>
            <p14:sldId id="290"/>
            <p14:sldId id="291"/>
            <p14:sldId id="322"/>
            <p14:sldId id="292"/>
            <p14:sldId id="321"/>
            <p14:sldId id="320"/>
            <p14:sldId id="295"/>
            <p14:sldId id="294"/>
            <p14:sldId id="296"/>
            <p14:sldId id="298"/>
            <p14:sldId id="299"/>
            <p14:sldId id="318"/>
            <p14:sldId id="300"/>
            <p14:sldId id="302"/>
            <p14:sldId id="304"/>
            <p14:sldId id="305"/>
            <p14:sldId id="308"/>
            <p14:sldId id="323"/>
            <p14:sldId id="319"/>
            <p14:sldId id="306"/>
            <p14:sldId id="307"/>
            <p14:sldId id="310"/>
            <p14:sldId id="309"/>
            <p14:sldId id="311"/>
            <p14:sldId id="324"/>
            <p14:sldId id="314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66" d="100"/>
          <a:sy n="66" d="100"/>
        </p:scale>
        <p:origin x="1162" y="43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585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528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8876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62B33-B366-4F8C-BDCF-9BB2FFB0F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4FE151F-8321-43C2-848A-D31F29847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7E15D3-0755-49F5-B12C-A3B89EEC7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C92715A-7400-42A7-B9F0-5DB0AAB21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63FDB9-F409-4E39-8365-7480A22B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5733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935373-BB13-4ABC-A535-26BA7DABF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225FF8-5AB9-43B5-BF5F-9A4B06D42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483D61-1689-407E-8093-744369E22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1CE4BE-76AE-4700-A005-7F8A965FA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028AA1-5A8B-4F0E-9696-176E8ED28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5294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FADE03-71B6-4DD7-B247-3F9067077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7F11DB-4449-4F69-A684-F696828FF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D1E8E6-9350-4BCE-8CD6-83051024F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9F13A68-7073-4911-B653-00CC022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1B2C0B-AE9A-470B-ABE1-47C9C80F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5030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7FE99-5F7F-4F0C-B90D-B1FE3CEF7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8E0A2A-3410-4823-A5B7-B6444FDEF7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9D7683-5F73-42AF-B132-A7E50839A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8981966-12DC-46A8-A1EF-3200D52A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683BD8-A875-4F05-8F76-4917AEBE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4A3C26-B16E-4971-9354-397CE2B2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9651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4FCEE-C443-4972-B5C2-7AF074239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E0F80D-8DAF-4E78-A726-815012BCF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CA04C9-C5CD-4A7C-BF09-535413AEA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2121C55-5D80-447E-BC59-3B1CCE3ED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D47C83B-8071-4B18-B1ED-FC9935BF9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CCB2B37-2023-41FA-9D38-367B3E7FE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A91B3D-5B26-4500-A3C6-597245BE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B16A543-7DCC-4ABD-AD4D-F2972543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26478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BCD35-1BF5-407E-8928-C93A46B5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5D22D03-8414-4609-BFFF-045337657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6A5E87F-BB82-42F1-B72D-41F1D7E5D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28EC21-E5DE-439E-86D2-8105AF21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9850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6800688-8483-4737-8F7C-613929815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4A4C1AC-7A78-4D91-A093-7EA8259CF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29EDF6C-BDC0-4362-A18D-BE3E5098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0618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2DDBF7-DE7E-468C-8844-8550DDEF3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C01A56-83F6-4111-80F7-0AD2F0699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583FB9E-5C94-4A4B-953E-A1655BFA6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D69474-6005-43E2-9FEA-D478BA80C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2577275-C4EA-4A03-AF61-9B925F40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F4BF58-EA7F-402C-AF20-B7B80DDE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974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7467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F74D1-42CB-4759-A0CC-04907798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6E124AA-CB6A-4658-9F25-C5702131A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235732-47B4-4FDE-B0F9-BDFD1BA11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F19AC6C-76E6-4E30-ABED-7DE00539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91F1F1-9A6D-4925-AA29-C142F747F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DC1BAA-CB2C-4905-8BA4-4A8E5E39A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27502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4EB71-E615-4709-BD2C-698342707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8DCACCA-1ED6-4CC6-8E96-FD24BC51A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E35AD3-2204-4C9C-A45A-F5227AD12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A08BFA-149B-4DAF-ACD0-CEF938D54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E3A62C-111F-45CF-B6CD-1693318D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5000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70403A7-E9E9-4A01-924D-821F726CF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7B03DF3-D596-402C-9A3B-752C36495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9761D3-A19B-4D02-B05B-126419A4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12F2BF-6CDC-4F94-8656-BD347C2B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FD76A0-3124-4091-A5B1-8FF773CD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641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54988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833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408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439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26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034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607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7232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DE04F84-F6F2-4ABD-B1B7-D40291B3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C011B4-6737-4A1D-8B68-A7274ADA9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872CE1-C8C4-43C4-A2D1-71948C302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838-7189-462E-A590-9BAA08401C06}" type="datetimeFigureOut">
              <a:rPr lang="nl-BE" smtClean="0"/>
              <a:pPr/>
              <a:t>27/06/2019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EC5C46-662C-4BA0-854F-36D25C687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89297F-5B88-4BD9-80C5-E004FCF1A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276D3-DB4E-4742-AC8A-5115F0B4F1DB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853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kwvbv.be/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Uitrusting%20senioren%20dames.jpg" TargetMode="External"/><Relationship Id="rId2" Type="http://schemas.openxmlformats.org/officeDocument/2006/relationships/hyperlink" Target="Uitrusting%20senioren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hyperlink" Target="Inkomsten%202018-2019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Uitgaven%202018-2019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55C1917-78B6-4033-8A83-123F7656C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384" y="920369"/>
            <a:ext cx="5267231" cy="501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20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4</a:t>
            </a:r>
            <a:r>
              <a:rPr lang="nl-BE" sz="3200" u="sng" baseline="30000" dirty="0">
                <a:solidFill>
                  <a:schemeClr val="bg1"/>
                </a:solidFill>
              </a:rPr>
              <a:t>e</a:t>
            </a:r>
            <a:r>
              <a:rPr lang="nl-BE" sz="3200" u="sng" dirty="0">
                <a:solidFill>
                  <a:schemeClr val="bg1"/>
                </a:solidFill>
              </a:rPr>
              <a:t> Provinciale Dames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Trainer : </a:t>
            </a:r>
            <a:r>
              <a:rPr lang="nl-BE" sz="2400" dirty="0" err="1">
                <a:solidFill>
                  <a:schemeClr val="bg1"/>
                </a:solidFill>
              </a:rPr>
              <a:t>Vanwymelbeke</a:t>
            </a:r>
            <a:r>
              <a:rPr lang="nl-BE" sz="2400" dirty="0">
                <a:solidFill>
                  <a:schemeClr val="bg1"/>
                </a:solidFill>
              </a:rPr>
              <a:t> Tim</a:t>
            </a:r>
          </a:p>
          <a:p>
            <a:r>
              <a:rPr lang="nl-BE" sz="2400" dirty="0">
                <a:solidFill>
                  <a:schemeClr val="bg1"/>
                </a:solidFill>
              </a:rPr>
              <a:t>Ploegverantwoordelijke : Vanlerberghe Mieke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15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400" dirty="0">
                <a:solidFill>
                  <a:schemeClr val="bg1"/>
                </a:solidFill>
              </a:rPr>
              <a:t>-Woensdag van 21u00 tot 22u30 (in MIMOSA)</a:t>
            </a:r>
          </a:p>
          <a:p>
            <a:r>
              <a:rPr lang="nl-BE" sz="2400" dirty="0">
                <a:solidFill>
                  <a:schemeClr val="bg1"/>
                </a:solidFill>
              </a:rPr>
              <a:t>-Vrijdag van 20u45 tot 22u30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Thuiswedstrijden : Zondag om 11u00. </a:t>
            </a:r>
            <a:r>
              <a:rPr lang="nl-BE" sz="2400" dirty="0" err="1">
                <a:solidFill>
                  <a:schemeClr val="bg1"/>
                </a:solidFill>
              </a:rPr>
              <a:t>Reserven</a:t>
            </a:r>
            <a:r>
              <a:rPr lang="nl-BE" sz="2400" dirty="0">
                <a:solidFill>
                  <a:schemeClr val="bg1"/>
                </a:solidFill>
              </a:rPr>
              <a:t> om 9u30.</a:t>
            </a:r>
          </a:p>
          <a:p>
            <a:r>
              <a:rPr lang="nl-BE" sz="2400" dirty="0">
                <a:solidFill>
                  <a:schemeClr val="bg1"/>
                </a:solidFill>
              </a:rPr>
              <a:t>(+ Beker Dames </a:t>
            </a:r>
            <a:r>
              <a:rPr lang="nl-BE" sz="2400" dirty="0" err="1">
                <a:solidFill>
                  <a:schemeClr val="bg1"/>
                </a:solidFill>
              </a:rPr>
              <a:t>Proviciaal</a:t>
            </a:r>
            <a:r>
              <a:rPr lang="nl-BE" sz="2400" dirty="0">
                <a:solidFill>
                  <a:schemeClr val="bg1"/>
                </a:solidFill>
              </a:rPr>
              <a:t> en Beker U19 meisjes)</a:t>
            </a: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047FA10-02CE-4A0D-8708-E38A0C6D1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5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U17 Meisjes Provinciaal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Trainer : Vanhalst Dimitri</a:t>
            </a:r>
          </a:p>
          <a:p>
            <a:r>
              <a:rPr lang="nl-BE" sz="2000" dirty="0">
                <a:solidFill>
                  <a:schemeClr val="bg1"/>
                </a:solidFill>
              </a:rPr>
              <a:t>Ploegverantwoordelijke : Barbier Anja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9 Spelers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-Dinsdag van 19u15 tot 20u45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-Donderdag van 19u00 tot 20u30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Thuiswedstrijden : Zaterdag om 11u00. (+ Beker U17 meisjes &amp; </a:t>
            </a:r>
            <a:r>
              <a:rPr lang="nl-BE" sz="2000" dirty="0" err="1">
                <a:solidFill>
                  <a:schemeClr val="bg1"/>
                </a:solidFill>
              </a:rPr>
              <a:t>Champions</a:t>
            </a:r>
            <a:r>
              <a:rPr lang="nl-BE" sz="2000" dirty="0">
                <a:solidFill>
                  <a:schemeClr val="bg1"/>
                </a:solidFill>
              </a:rPr>
              <a:t> League U17)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B6D5C9-F25D-4E81-8E6D-BD468D129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43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U15 Meisjes Regionaal 1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Trainer : Laridon Sarah</a:t>
            </a:r>
          </a:p>
          <a:p>
            <a:r>
              <a:rPr lang="nl-BE" sz="2000" dirty="0">
                <a:solidFill>
                  <a:schemeClr val="bg1"/>
                </a:solidFill>
              </a:rPr>
              <a:t>Ploegverantwoordelijke : </a:t>
            </a:r>
            <a:r>
              <a:rPr lang="nl-BE" sz="2000" dirty="0" err="1">
                <a:solidFill>
                  <a:schemeClr val="bg1"/>
                </a:solidFill>
              </a:rPr>
              <a:t>Viaene</a:t>
            </a:r>
            <a:r>
              <a:rPr lang="nl-BE" sz="2000" dirty="0">
                <a:solidFill>
                  <a:schemeClr val="bg1"/>
                </a:solidFill>
              </a:rPr>
              <a:t> Cathy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10 Spelers</a:t>
            </a:r>
          </a:p>
          <a:p>
            <a:r>
              <a:rPr lang="nl-BE" sz="2000" dirty="0">
                <a:solidFill>
                  <a:schemeClr val="bg1"/>
                </a:solidFill>
              </a:rPr>
              <a:t>		</a:t>
            </a:r>
          </a:p>
          <a:p>
            <a:r>
              <a:rPr lang="nl-BE" sz="20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000" dirty="0">
                <a:solidFill>
                  <a:schemeClr val="bg1"/>
                </a:solidFill>
              </a:rPr>
              <a:t>-Maandag van 19u30 tot 21u00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-Donderdag van 19u15 tot 20u45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Thuiswedstrijden : Zondag om 11u00. (+ Beker U15 meisjes)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3AA047B-21CB-4A4A-8C56-0231B2052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77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U15 Meisjes Regionaal 2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Trainer : Demolie Lore</a:t>
            </a:r>
          </a:p>
          <a:p>
            <a:r>
              <a:rPr lang="nl-BE" dirty="0">
                <a:solidFill>
                  <a:schemeClr val="bg1"/>
                </a:solidFill>
              </a:rPr>
              <a:t>Ploegverantwoordelijke : </a:t>
            </a:r>
            <a:r>
              <a:rPr lang="nl-BE" dirty="0" err="1">
                <a:solidFill>
                  <a:schemeClr val="bg1"/>
                </a:solidFill>
              </a:rPr>
              <a:t>Decaluwé</a:t>
            </a:r>
            <a:r>
              <a:rPr lang="nl-BE" dirty="0">
                <a:solidFill>
                  <a:schemeClr val="bg1"/>
                </a:solidFill>
              </a:rPr>
              <a:t> Wim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10 Spelers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dirty="0">
                <a:solidFill>
                  <a:schemeClr val="bg1"/>
                </a:solidFill>
              </a:rPr>
              <a:t>-Maandag van 18u00 tot 19u30</a:t>
            </a:r>
          </a:p>
          <a:p>
            <a:r>
              <a:rPr lang="nl-BE" dirty="0">
                <a:solidFill>
                  <a:schemeClr val="bg1"/>
                </a:solidFill>
              </a:rPr>
              <a:t>-Woensdag van 19u30 tot 21u00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Thuiswedstrijden : Zaterdag om 9u00.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D0562A2-4220-4097-8D60-A412F17F1A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43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U15 Jongens Regionaal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Trainer : Vacant </a:t>
            </a:r>
          </a:p>
          <a:p>
            <a:r>
              <a:rPr lang="nl-BE" sz="2000" dirty="0">
                <a:solidFill>
                  <a:schemeClr val="bg1"/>
                </a:solidFill>
              </a:rPr>
              <a:t>Ploegverantwoordelijke : Huysman Katrien &amp; Duynslager Koen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9 Spelers	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-Dinsdag van 17u45 tot 19u15</a:t>
            </a:r>
          </a:p>
          <a:p>
            <a:r>
              <a:rPr lang="nl-BE" sz="2000" dirty="0">
                <a:solidFill>
                  <a:schemeClr val="bg1"/>
                </a:solidFill>
              </a:rPr>
              <a:t>-Donderdag van 17u30 tot 19u00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Wedstrijden : Zondag om 11u00. </a:t>
            </a:r>
          </a:p>
          <a:p>
            <a:r>
              <a:rPr lang="nl-BE" sz="2000" dirty="0">
                <a:solidFill>
                  <a:schemeClr val="bg1"/>
                </a:solidFill>
              </a:rPr>
              <a:t>(+ Beker U13 jongens)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05E8991-B243-4F08-903F-B6793A126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104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856506"/>
            <a:ext cx="1109981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U13 Jongens Regionaal</a:t>
            </a:r>
            <a:endParaRPr lang="nl-BE" sz="2400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Trainer : </a:t>
            </a:r>
            <a:r>
              <a:rPr lang="nl-BE" dirty="0" err="1">
                <a:solidFill>
                  <a:schemeClr val="bg1"/>
                </a:solidFill>
              </a:rPr>
              <a:t>Vanantwerpen</a:t>
            </a:r>
            <a:r>
              <a:rPr lang="nl-BE" dirty="0">
                <a:solidFill>
                  <a:schemeClr val="bg1"/>
                </a:solidFill>
              </a:rPr>
              <a:t> Dirk</a:t>
            </a:r>
          </a:p>
          <a:p>
            <a:r>
              <a:rPr lang="nl-BE" dirty="0">
                <a:solidFill>
                  <a:schemeClr val="bg1"/>
                </a:solidFill>
              </a:rPr>
              <a:t>Ploegverantwoordelijke : Bastiaens Ronald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6 Spelers		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dirty="0">
                <a:solidFill>
                  <a:schemeClr val="bg1"/>
                </a:solidFill>
              </a:rPr>
              <a:t>-Woensdag van 18u00 tot 19u30</a:t>
            </a:r>
          </a:p>
          <a:p>
            <a:r>
              <a:rPr lang="nl-BE" dirty="0">
                <a:solidFill>
                  <a:schemeClr val="bg1"/>
                </a:solidFill>
              </a:rPr>
              <a:t>-Vrijdag van 18u00 tot 19u30</a:t>
            </a:r>
          </a:p>
          <a:p>
            <a:endParaRPr lang="nl-BE" dirty="0">
              <a:solidFill>
                <a:schemeClr val="bg1"/>
              </a:solidFill>
            </a:endParaRPr>
          </a:p>
          <a:p>
            <a:r>
              <a:rPr lang="nl-BE" dirty="0">
                <a:solidFill>
                  <a:schemeClr val="bg1"/>
                </a:solidFill>
              </a:rPr>
              <a:t>Wedstrijden : Zondag om 9u00.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47C91DF-C056-49ED-9E64-0C4D01EE6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986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U11 Preminiemen 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Trainers : Defoort Evelien en </a:t>
            </a:r>
            <a:r>
              <a:rPr lang="nl-BE" sz="2000" dirty="0" err="1">
                <a:solidFill>
                  <a:schemeClr val="bg1"/>
                </a:solidFill>
              </a:rPr>
              <a:t>Vanantwerpen</a:t>
            </a:r>
            <a:r>
              <a:rPr lang="nl-BE" sz="2000" dirty="0">
                <a:solidFill>
                  <a:schemeClr val="bg1"/>
                </a:solidFill>
              </a:rPr>
              <a:t> Dirk</a:t>
            </a:r>
          </a:p>
          <a:p>
            <a:r>
              <a:rPr lang="nl-BE" sz="2000" dirty="0">
                <a:solidFill>
                  <a:schemeClr val="bg1"/>
                </a:solidFill>
              </a:rPr>
              <a:t>Ploegverantwoordelijke : ??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20 Spelers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Training : Woensdag van 16u00 tot 17u30</a:t>
            </a:r>
          </a:p>
          <a:p>
            <a:r>
              <a:rPr lang="nl-BE" sz="2000" dirty="0">
                <a:solidFill>
                  <a:schemeClr val="bg1"/>
                </a:solidFill>
              </a:rPr>
              <a:t>Extra training op maandag of vrijdag : nog te bepalen</a:t>
            </a:r>
          </a:p>
          <a:p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Wedstrijden : Zondag om 11u00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4EA1366-5EBF-435E-999D-81429E1A40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104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 err="1">
                <a:solidFill>
                  <a:schemeClr val="bg1"/>
                </a:solidFill>
              </a:rPr>
              <a:t>VTKaduk</a:t>
            </a:r>
            <a:endParaRPr lang="nl-BE" sz="3200" u="sng" dirty="0">
              <a:solidFill>
                <a:schemeClr val="bg1"/>
              </a:solidFill>
            </a:endParaRP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Verantwoordelijke : Dejaegere Brecht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12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Wedstrijden : Maandag om 21u00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B8ACBA0-A5C5-438B-98F4-294650135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184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‘</a:t>
            </a:r>
            <a:r>
              <a:rPr lang="nl-BE" sz="3200" u="sng" dirty="0" err="1">
                <a:solidFill>
                  <a:schemeClr val="bg1"/>
                </a:solidFill>
              </a:rPr>
              <a:t>T@ûdoen</a:t>
            </a:r>
            <a:endParaRPr lang="nl-BE" sz="3200" u="sng" dirty="0">
              <a:solidFill>
                <a:schemeClr val="bg1"/>
              </a:solidFill>
            </a:endParaRP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Verantwoordelijke : Coucke Hendrik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12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Wedstrijden : Woensdag om 21u00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E150F36-EE60-441D-81EE-19795D34C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758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BALTI Recreatief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Verantwoordelijke : Wijffels Tom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12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Trainingen op donderdag om 20u30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AEC1DB1-2943-486D-9DBD-34B31322B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50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BALTI Kortrijk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sz="6000" dirty="0"/>
              <a:t>Infomoment 24/06/2019</a:t>
            </a:r>
          </a:p>
        </p:txBody>
      </p:sp>
    </p:spTree>
    <p:extLst>
      <p:ext uri="{BB962C8B-B14F-4D97-AF65-F5344CB8AC3E}">
        <p14:creationId xmlns:p14="http://schemas.microsoft.com/office/powerpoint/2010/main" val="3300844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BALTI Specials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Verantwoordelijke : Deconinck Jozef</a:t>
            </a:r>
          </a:p>
          <a:p>
            <a:r>
              <a:rPr lang="nl-BE" sz="2400" dirty="0">
                <a:solidFill>
                  <a:schemeClr val="bg1"/>
                </a:solidFill>
              </a:rPr>
              <a:t>Trainers : Pietrzak Ted en Soens Emma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20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Wedstrijden/Trainingen : maandag van 18u tot 19u30 in VTI Kortrijk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12A104A-40FF-42AD-9BDC-97EC80237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027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Start Seizoen 2019-2020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schemeClr val="bg1"/>
                </a:solidFill>
              </a:rPr>
              <a:t>Kalenders (te raadplegen op </a:t>
            </a:r>
            <a:r>
              <a:rPr lang="nl-BE" sz="2400" dirty="0">
                <a:solidFill>
                  <a:schemeClr val="bg1"/>
                </a:solidFill>
                <a:hlinkClick r:id="rId2"/>
              </a:rPr>
              <a:t>www.kwvbv.be</a:t>
            </a:r>
            <a:r>
              <a:rPr lang="nl-BE" sz="2400" dirty="0">
                <a:solidFill>
                  <a:schemeClr val="bg1"/>
                </a:solidFill>
              </a:rPr>
              <a:t>)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schemeClr val="bg1"/>
                </a:solidFill>
              </a:rPr>
              <a:t>Uitnodiging betaling lidgeld 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dirty="0">
                <a:solidFill>
                  <a:schemeClr val="bg1"/>
                </a:solidFill>
              </a:rPr>
              <a:t>Seniorploegen : Aanduidingen scheidsrechter jeugdwedstrijden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- Start trainingen : </a:t>
            </a:r>
          </a:p>
          <a:p>
            <a:r>
              <a:rPr lang="nl-BE" sz="2400" dirty="0">
                <a:solidFill>
                  <a:schemeClr val="bg1"/>
                </a:solidFill>
              </a:rPr>
              <a:t>Maandag 19 augustus in samenspraak met trainer/ploegverantwoordelijke.</a:t>
            </a: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3BDBE4-CEAB-45DB-8069-E1736B30B6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01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34456"/>
            <a:ext cx="110998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o  Persvoorstelling			4 september 2019</a:t>
            </a:r>
          </a:p>
          <a:p>
            <a:r>
              <a:rPr lang="nl-BE" sz="2400" dirty="0">
                <a:solidFill>
                  <a:schemeClr val="bg1"/>
                </a:solidFill>
              </a:rPr>
              <a:t>o  Trainingsweekend 2019		6,7 en 8 september 2019</a:t>
            </a:r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o    Volley-E-vent			24 november 2019</a:t>
            </a:r>
          </a:p>
          <a:p>
            <a:r>
              <a:rPr lang="nl-BE" sz="2400" dirty="0">
                <a:solidFill>
                  <a:schemeClr val="bg1"/>
                </a:solidFill>
              </a:rPr>
              <a:t>o   Wijnactie				oktober tot december 2019</a:t>
            </a:r>
          </a:p>
          <a:p>
            <a:r>
              <a:rPr lang="nl-BE" sz="2400" dirty="0">
                <a:solidFill>
                  <a:schemeClr val="bg1"/>
                </a:solidFill>
              </a:rPr>
              <a:t>o   Nieuwjaarsreceptie		26 januari 2020</a:t>
            </a:r>
          </a:p>
          <a:p>
            <a:r>
              <a:rPr lang="nl-BE" sz="2400" dirty="0">
                <a:solidFill>
                  <a:schemeClr val="bg1"/>
                </a:solidFill>
              </a:rPr>
              <a:t>o   4</a:t>
            </a:r>
            <a:r>
              <a:rPr lang="nl-BE" sz="2400" baseline="30000" dirty="0">
                <a:solidFill>
                  <a:schemeClr val="bg1"/>
                </a:solidFill>
              </a:rPr>
              <a:t>e</a:t>
            </a:r>
            <a:r>
              <a:rPr lang="nl-BE" sz="2400" dirty="0">
                <a:solidFill>
                  <a:schemeClr val="bg1"/>
                </a:solidFill>
              </a:rPr>
              <a:t> BALTI Quiz 			februari/maart 2020</a:t>
            </a:r>
          </a:p>
          <a:p>
            <a:r>
              <a:rPr lang="nl-BE" sz="2400" i="1" dirty="0">
                <a:solidFill>
                  <a:schemeClr val="bg1"/>
                </a:solidFill>
              </a:rPr>
              <a:t>o  </a:t>
            </a:r>
            <a:r>
              <a:rPr lang="nl-BE" sz="2400" i="1" dirty="0" err="1">
                <a:solidFill>
                  <a:schemeClr val="bg1"/>
                </a:solidFill>
              </a:rPr>
              <a:t>Beach@Kortrijk</a:t>
            </a:r>
            <a:r>
              <a:rPr lang="nl-BE" sz="2400" i="1" dirty="0">
                <a:solidFill>
                  <a:schemeClr val="bg1"/>
                </a:solidFill>
              </a:rPr>
              <a:t> 2020 		Datum nog niet gekend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E548126-7CD7-4E0B-8E1D-A00ABA5B4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810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400" b="1" dirty="0">
                <a:solidFill>
                  <a:schemeClr val="bg1"/>
                </a:solidFill>
              </a:rPr>
              <a:t>o   Persvoorstelling : 4 september 2019</a:t>
            </a:r>
            <a:r>
              <a:rPr lang="nl-BE" sz="2400" dirty="0">
                <a:solidFill>
                  <a:schemeClr val="bg1"/>
                </a:solidFill>
              </a:rPr>
              <a:t>	 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Voorstelling ploegen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Iedereen aanwezig!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Ploegfoto’s nemen	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Uitrusting verdelen (huidige meebrengen!!)</a:t>
            </a:r>
          </a:p>
          <a:p>
            <a:r>
              <a:rPr lang="nl-BE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E480B58-9CDD-440C-A969-C9AE233804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3712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021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o  </a:t>
            </a:r>
            <a:r>
              <a:rPr lang="nl-BE" sz="2400" b="1" dirty="0">
                <a:solidFill>
                  <a:schemeClr val="bg1"/>
                </a:solidFill>
              </a:rPr>
              <a:t>Trainingsweekend 2019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6,7 en 8 september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Sporthal </a:t>
            </a:r>
            <a:r>
              <a:rPr lang="nl-BE" sz="2400" dirty="0" err="1">
                <a:solidFill>
                  <a:schemeClr val="bg1"/>
                </a:solidFill>
              </a:rPr>
              <a:t>Spiere</a:t>
            </a:r>
            <a:endParaRPr lang="nl-BE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Voor alle ploegen uitgezonderd Heren 1 en 2, U11, Recreatief en Specials.</a:t>
            </a:r>
          </a:p>
          <a:p>
            <a:pPr marL="342900" indent="-342900">
              <a:buFontTx/>
              <a:buChar char="-"/>
            </a:pPr>
            <a:r>
              <a:rPr lang="nl-BE" sz="2400" dirty="0">
                <a:solidFill>
                  <a:schemeClr val="bg1"/>
                </a:solidFill>
              </a:rPr>
              <a:t>Voorbereiding : </a:t>
            </a:r>
            <a:r>
              <a:rPr lang="nl-BE" sz="2400" u="sng" dirty="0">
                <a:solidFill>
                  <a:schemeClr val="bg1"/>
                </a:solidFill>
              </a:rPr>
              <a:t>geen</a:t>
            </a:r>
            <a:r>
              <a:rPr lang="nl-BE" sz="2400" dirty="0">
                <a:solidFill>
                  <a:schemeClr val="bg1"/>
                </a:solidFill>
              </a:rPr>
              <a:t> vergadering! </a:t>
            </a:r>
          </a:p>
          <a:p>
            <a:pPr marL="342900" indent="-342900">
              <a:buFontTx/>
              <a:buChar char="-"/>
            </a:pPr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	</a:t>
            </a:r>
            <a:endParaRPr lang="nl-BE" sz="2400" u="sng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BF77562-A970-418A-83A9-314FBD4831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639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792936"/>
            <a:ext cx="1109981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000" b="1" dirty="0">
                <a:solidFill>
                  <a:schemeClr val="bg1"/>
                </a:solidFill>
              </a:rPr>
              <a:t>o   Wijnactie	</a:t>
            </a:r>
            <a:r>
              <a:rPr lang="nl-BE" sz="2000" dirty="0">
                <a:solidFill>
                  <a:schemeClr val="bg1"/>
                </a:solidFill>
              </a:rPr>
              <a:t>			</a:t>
            </a:r>
          </a:p>
          <a:p>
            <a:r>
              <a:rPr lang="nl-BE" sz="2000" dirty="0">
                <a:solidFill>
                  <a:schemeClr val="bg1"/>
                </a:solidFill>
              </a:rPr>
              <a:t>	</a:t>
            </a:r>
            <a:r>
              <a:rPr lang="nl-BE" sz="2000" b="1" dirty="0">
                <a:solidFill>
                  <a:schemeClr val="bg1"/>
                </a:solidFill>
              </a:rPr>
              <a:t>oktober </a:t>
            </a:r>
            <a:r>
              <a:rPr lang="nl-BE" sz="2000" dirty="0">
                <a:solidFill>
                  <a:schemeClr val="bg1"/>
                </a:solidFill>
              </a:rPr>
              <a:t>: Start wijnactie</a:t>
            </a:r>
          </a:p>
          <a:p>
            <a:r>
              <a:rPr lang="nl-BE" sz="2000" dirty="0">
                <a:solidFill>
                  <a:schemeClr val="bg1"/>
                </a:solidFill>
              </a:rPr>
              <a:t>	Afhaling wijnen : </a:t>
            </a:r>
            <a:r>
              <a:rPr lang="nl-BE" sz="2000" b="1" dirty="0">
                <a:solidFill>
                  <a:schemeClr val="bg1"/>
                </a:solidFill>
              </a:rPr>
              <a:t>21 en 22 december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o   Volley-vent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 24 november 2019</a:t>
            </a:r>
            <a:endParaRPr lang="nl-BE" sz="2000" dirty="0">
              <a:solidFill>
                <a:schemeClr val="bg1"/>
              </a:solidFill>
            </a:endParaRPr>
          </a:p>
          <a:p>
            <a:r>
              <a:rPr lang="nl-BE" sz="2000" dirty="0">
                <a:solidFill>
                  <a:schemeClr val="bg1"/>
                </a:solidFill>
              </a:rPr>
              <a:t>	Bedanking medewerkers</a:t>
            </a:r>
          </a:p>
          <a:p>
            <a:pPr lvl="1"/>
            <a:r>
              <a:rPr lang="nl-BE" sz="2000" dirty="0">
                <a:solidFill>
                  <a:schemeClr val="bg1"/>
                </a:solidFill>
              </a:rPr>
              <a:t>	</a:t>
            </a:r>
            <a:r>
              <a:rPr lang="nl-BE" sz="2000" dirty="0" err="1">
                <a:solidFill>
                  <a:schemeClr val="bg1"/>
                </a:solidFill>
              </a:rPr>
              <a:t>Friends</a:t>
            </a:r>
            <a:r>
              <a:rPr lang="nl-BE" sz="2000" dirty="0">
                <a:solidFill>
                  <a:schemeClr val="bg1"/>
                </a:solidFill>
              </a:rPr>
              <a:t> &amp; Family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o   Nieuwjaarsreceptie 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 26 januari 2020</a:t>
            </a:r>
            <a:r>
              <a:rPr lang="nl-BE" sz="2000" dirty="0">
                <a:solidFill>
                  <a:schemeClr val="bg1"/>
                </a:solidFill>
              </a:rPr>
              <a:t>		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o   4</a:t>
            </a:r>
            <a:r>
              <a:rPr lang="nl-BE" sz="2000" b="1" baseline="30000" dirty="0">
                <a:solidFill>
                  <a:schemeClr val="bg1"/>
                </a:solidFill>
              </a:rPr>
              <a:t>e</a:t>
            </a:r>
            <a:r>
              <a:rPr lang="nl-BE" sz="2000" b="1" dirty="0">
                <a:solidFill>
                  <a:schemeClr val="bg1"/>
                </a:solidFill>
              </a:rPr>
              <a:t> BALTI Quiz 			</a:t>
            </a:r>
          </a:p>
          <a:p>
            <a:r>
              <a:rPr lang="nl-BE" sz="2000" dirty="0">
                <a:solidFill>
                  <a:schemeClr val="bg1"/>
                </a:solidFill>
              </a:rPr>
              <a:t>	</a:t>
            </a:r>
            <a:r>
              <a:rPr lang="nl-BE" sz="2000" b="1" dirty="0">
                <a:solidFill>
                  <a:schemeClr val="bg1"/>
                </a:solidFill>
              </a:rPr>
              <a:t>februari/maart 2020</a:t>
            </a:r>
          </a:p>
          <a:p>
            <a:r>
              <a:rPr lang="nl-BE" sz="2000" b="1" i="1" dirty="0">
                <a:solidFill>
                  <a:schemeClr val="bg1"/>
                </a:solidFill>
              </a:rPr>
              <a:t>o  </a:t>
            </a:r>
            <a:r>
              <a:rPr lang="nl-BE" sz="2000" b="1" i="1" dirty="0" err="1">
                <a:solidFill>
                  <a:schemeClr val="bg1"/>
                </a:solidFill>
              </a:rPr>
              <a:t>Beach@Kortrijk</a:t>
            </a:r>
            <a:r>
              <a:rPr lang="nl-BE" sz="2000" b="1" i="1" dirty="0">
                <a:solidFill>
                  <a:schemeClr val="bg1"/>
                </a:solidFill>
              </a:rPr>
              <a:t> 2020 </a:t>
            </a:r>
            <a:r>
              <a:rPr lang="nl-BE" sz="2000" i="1" dirty="0">
                <a:solidFill>
                  <a:schemeClr val="bg1"/>
                </a:solidFill>
              </a:rPr>
              <a:t>				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	-Datum nog niet gekend.</a:t>
            </a:r>
            <a:endParaRPr lang="nl-BE" sz="2400" dirty="0">
              <a:solidFill>
                <a:schemeClr val="bg1"/>
              </a:solidFill>
            </a:endParaRP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B63B7AA-BE11-44EA-9A5E-8B2B7E6790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960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792936"/>
            <a:ext cx="1109981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400" u="sng" dirty="0">
                <a:solidFill>
                  <a:schemeClr val="bg1"/>
                </a:solidFill>
              </a:rPr>
              <a:t>Evenementenkalender 2019-2020</a:t>
            </a:r>
          </a:p>
          <a:p>
            <a:pPr algn="ctr"/>
            <a:endParaRPr lang="nl-BE" sz="2400" u="sng" dirty="0">
              <a:solidFill>
                <a:schemeClr val="bg1"/>
              </a:solidFill>
            </a:endParaRPr>
          </a:p>
          <a:p>
            <a:r>
              <a:rPr lang="nl-BE" sz="2000" b="1" dirty="0">
                <a:solidFill>
                  <a:schemeClr val="bg1"/>
                </a:solidFill>
              </a:rPr>
              <a:t>o   Andere evenementen :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-Warmste week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-Organisatie finales Beker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-Organisatie tornooi CL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-Tornooi BALTI Specials</a:t>
            </a:r>
          </a:p>
          <a:p>
            <a:r>
              <a:rPr lang="nl-BE" sz="2000" b="1" dirty="0">
                <a:solidFill>
                  <a:schemeClr val="bg1"/>
                </a:solidFill>
              </a:rPr>
              <a:t>	-… </a:t>
            </a: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CB9DBE9-2411-41A9-9DB8-85D673608D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687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600" u="sng" dirty="0">
                <a:solidFill>
                  <a:schemeClr val="bg1"/>
                </a:solidFill>
              </a:rPr>
              <a:t>VARIA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o   Opleiding tot markeerder 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	-    Markeren met tablets : nu ook bij de jeugdwedstrijden 6 tegen 6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	-    Voor ouders en spelers die hiervoor interesse hebben.</a:t>
            </a:r>
          </a:p>
          <a:p>
            <a:pPr marL="1257300" lvl="2" indent="-342900">
              <a:buFontTx/>
              <a:buChar char="-"/>
            </a:pPr>
            <a:r>
              <a:rPr lang="nl-BE" sz="2000" i="1" dirty="0">
                <a:solidFill>
                  <a:schemeClr val="bg1"/>
                </a:solidFill>
              </a:rPr>
              <a:t>Datum nog niet gekend</a:t>
            </a:r>
          </a:p>
          <a:p>
            <a:pPr marL="1257300" lvl="2" indent="-342900">
              <a:buFontTx/>
              <a:buChar char="-"/>
            </a:pPr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000" i="1" dirty="0">
                <a:solidFill>
                  <a:schemeClr val="bg1"/>
                </a:solidFill>
              </a:rPr>
              <a:t>o  Nieuwsbrief</a:t>
            </a:r>
          </a:p>
          <a:p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000" i="1" dirty="0">
                <a:solidFill>
                  <a:schemeClr val="bg1"/>
                </a:solidFill>
              </a:rPr>
              <a:t> 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o  Voorstelling nieuwe uitrusting + webshop:</a:t>
            </a:r>
          </a:p>
          <a:p>
            <a:r>
              <a:rPr lang="nl-BE" sz="2000" i="1" dirty="0">
                <a:solidFill>
                  <a:schemeClr val="bg1"/>
                </a:solidFill>
              </a:rPr>
              <a:t>		- </a:t>
            </a:r>
            <a:r>
              <a:rPr lang="nl-BE" sz="2000" i="1" dirty="0">
                <a:solidFill>
                  <a:schemeClr val="bg1"/>
                </a:solidFill>
                <a:hlinkClick r:id="rId2" action="ppaction://hlinkfile"/>
              </a:rPr>
              <a:t>uitrusting heren/jongens </a:t>
            </a:r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000" i="1" dirty="0">
                <a:solidFill>
                  <a:schemeClr val="bg1"/>
                </a:solidFill>
              </a:rPr>
              <a:t>		- </a:t>
            </a:r>
            <a:r>
              <a:rPr lang="nl-BE" sz="2000" i="1" dirty="0">
                <a:solidFill>
                  <a:schemeClr val="bg1"/>
                </a:solidFill>
                <a:hlinkClick r:id="rId3" action="ppaction://hlinkfile"/>
              </a:rPr>
              <a:t>uitrusting dames/meisjes</a:t>
            </a:r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000" i="1" dirty="0">
                <a:solidFill>
                  <a:schemeClr val="bg1"/>
                </a:solidFill>
              </a:rPr>
              <a:t>		- webshop : https://www.sportswearadvisor.be/balti-kortrijk/</a:t>
            </a:r>
          </a:p>
          <a:p>
            <a:pPr lvl="1"/>
            <a:r>
              <a:rPr lang="nl-BE" sz="2000" i="1" dirty="0">
                <a:solidFill>
                  <a:schemeClr val="bg1"/>
                </a:solidFill>
              </a:rPr>
              <a:t>2</a:t>
            </a:r>
            <a:r>
              <a:rPr lang="nl-BE" sz="2000" i="1" baseline="30000" dirty="0">
                <a:solidFill>
                  <a:schemeClr val="bg1"/>
                </a:solidFill>
              </a:rPr>
              <a:t>e</a:t>
            </a:r>
            <a:r>
              <a:rPr lang="nl-BE" sz="2000" i="1" dirty="0">
                <a:solidFill>
                  <a:schemeClr val="bg1"/>
                </a:solidFill>
              </a:rPr>
              <a:t> pasmoment</a:t>
            </a:r>
          </a:p>
          <a:p>
            <a:pPr lvl="1"/>
            <a:endParaRPr lang="nl-BE" sz="2000" i="1" dirty="0">
              <a:solidFill>
                <a:schemeClr val="bg1"/>
              </a:solidFill>
            </a:endParaRPr>
          </a:p>
          <a:p>
            <a:pPr lvl="1"/>
            <a:endParaRPr lang="nl-BE" sz="2000" i="1" dirty="0">
              <a:solidFill>
                <a:schemeClr val="bg1"/>
              </a:solidFill>
            </a:endParaRPr>
          </a:p>
          <a:p>
            <a:r>
              <a:rPr lang="nl-BE" sz="2400" i="1" dirty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968035F-0E75-43E8-9510-06C4BBAD48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669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BE" sz="3600" u="sng" dirty="0">
              <a:solidFill>
                <a:schemeClr val="bg1"/>
              </a:solidFill>
            </a:endParaRPr>
          </a:p>
          <a:p>
            <a:pPr algn="ctr"/>
            <a:endParaRPr lang="nl-BE" sz="3600" u="sng" dirty="0">
              <a:solidFill>
                <a:schemeClr val="bg1"/>
              </a:solidFill>
            </a:endParaRPr>
          </a:p>
          <a:p>
            <a:pPr algn="ctr"/>
            <a:endParaRPr lang="nl-BE" sz="3600" u="sng" dirty="0">
              <a:solidFill>
                <a:schemeClr val="bg1"/>
              </a:solidFill>
            </a:endParaRPr>
          </a:p>
          <a:p>
            <a:pPr algn="ctr"/>
            <a:r>
              <a:rPr lang="nl-BE" sz="3600" u="sng" dirty="0">
                <a:solidFill>
                  <a:schemeClr val="bg1"/>
                </a:solidFill>
              </a:rPr>
              <a:t>VRAGEN?</a:t>
            </a:r>
          </a:p>
          <a:p>
            <a:pPr algn="ctr"/>
            <a:r>
              <a:rPr lang="nl-BE" sz="3600" u="sng" dirty="0">
                <a:solidFill>
                  <a:schemeClr val="bg1"/>
                </a:solidFill>
              </a:rPr>
              <a:t>OPMERKINGEN?</a:t>
            </a:r>
          </a:p>
          <a:p>
            <a:pPr marL="342900" indent="-342900">
              <a:buFontTx/>
              <a:buChar char="-"/>
            </a:pPr>
            <a:endParaRPr lang="nl-BE" sz="2400" i="1" dirty="0">
              <a:solidFill>
                <a:schemeClr val="bg1"/>
              </a:solidFill>
            </a:endParaRPr>
          </a:p>
          <a:p>
            <a:r>
              <a:rPr lang="nl-BE" sz="2400" i="1" dirty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19D98F8-E9DC-42DA-B7FF-A1C9B96BF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3236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768531" y="2061891"/>
            <a:ext cx="87355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200" dirty="0">
                <a:solidFill>
                  <a:schemeClr val="bg1"/>
                </a:solidFill>
              </a:rPr>
              <a:t>Infomoment BALTI Kortrijk 24/06/2019 :</a:t>
            </a:r>
          </a:p>
          <a:p>
            <a:endParaRPr lang="nl-BE" sz="3200" dirty="0">
              <a:solidFill>
                <a:schemeClr val="bg1"/>
              </a:solidFill>
            </a:endParaRPr>
          </a:p>
          <a:p>
            <a:r>
              <a:rPr lang="nl-BE" sz="3200" dirty="0">
                <a:solidFill>
                  <a:schemeClr val="bg1"/>
                </a:solidFill>
              </a:rPr>
              <a:t>Planning :</a:t>
            </a:r>
          </a:p>
          <a:p>
            <a:r>
              <a:rPr lang="nl-BE" sz="3200" dirty="0">
                <a:solidFill>
                  <a:schemeClr val="bg1"/>
                </a:solidFill>
              </a:rPr>
              <a:t>-  Organigram BALTI Kortrijk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Ploegindeling seizoen 2019-2020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Start seizoen 2019-2020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Evenementenkalender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Varia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Vragen en opmerkingen</a:t>
            </a:r>
          </a:p>
        </p:txBody>
      </p:sp>
    </p:spTree>
    <p:extLst>
      <p:ext uri="{BB962C8B-B14F-4D97-AF65-F5344CB8AC3E}">
        <p14:creationId xmlns:p14="http://schemas.microsoft.com/office/powerpoint/2010/main" val="2937347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E6E37985-09B8-4F09-93C7-44CB3EDE5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6198"/>
            <a:ext cx="12192000" cy="600560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311F469-6A81-4DBC-89B3-B61991C19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95" y="745236"/>
            <a:ext cx="10576409" cy="53675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31" y="425696"/>
            <a:ext cx="1287006" cy="122572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768531" y="2061891"/>
            <a:ext cx="8735505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endParaRPr lang="nl-BE" sz="3200" dirty="0">
              <a:solidFill>
                <a:schemeClr val="bg1"/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A481514-BF27-475E-AF31-269755839D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  <p:pic>
        <p:nvPicPr>
          <p:cNvPr id="7" name="Afbeelding 6">
            <a:hlinkClick r:id="rId4" action="ppaction://hlinkfile"/>
            <a:extLst>
              <a:ext uri="{FF2B5EF4-FFF2-40B4-BE49-F238E27FC236}">
                <a16:creationId xmlns:a16="http://schemas.microsoft.com/office/drawing/2014/main" id="{882A86C9-8AC8-4B3F-ADC5-C092B46C0A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5427" y="1831240"/>
            <a:ext cx="8090248" cy="4760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1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5" name="Rechthoek 4"/>
          <p:cNvSpPr/>
          <p:nvPr/>
        </p:nvSpPr>
        <p:spPr>
          <a:xfrm>
            <a:off x="768531" y="2061891"/>
            <a:ext cx="8735505" cy="58477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endParaRPr lang="nl-BE" sz="3200" dirty="0">
              <a:solidFill>
                <a:schemeClr val="bg1"/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1974C6B-33A9-422E-AC81-CB36A22F8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  <p:pic>
        <p:nvPicPr>
          <p:cNvPr id="4" name="Afbeelding 3">
            <a:hlinkClick r:id="rId3" action="ppaction://hlinkfile"/>
            <a:extLst>
              <a:ext uri="{FF2B5EF4-FFF2-40B4-BE49-F238E27FC236}">
                <a16:creationId xmlns:a16="http://schemas.microsoft.com/office/drawing/2014/main" id="{05389CDA-7CBF-4727-B145-554CDC9BAE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209" y="1885996"/>
            <a:ext cx="8381582" cy="454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9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5" name="Rechthoek 4"/>
          <p:cNvSpPr/>
          <p:nvPr/>
        </p:nvSpPr>
        <p:spPr>
          <a:xfrm>
            <a:off x="768531" y="2061891"/>
            <a:ext cx="8735505" cy="440120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nl-BE" sz="4400" dirty="0">
                <a:solidFill>
                  <a:schemeClr val="bg1"/>
                </a:solidFill>
              </a:rPr>
              <a:t>Ploegindeling seizoen 2019-2020 : </a:t>
            </a:r>
          </a:p>
          <a:p>
            <a:endParaRPr lang="nl-BE" sz="4400" dirty="0">
              <a:solidFill>
                <a:schemeClr val="bg1"/>
              </a:solidFill>
            </a:endParaRPr>
          </a:p>
          <a:p>
            <a:r>
              <a:rPr lang="nl-BE" sz="3200" dirty="0">
                <a:solidFill>
                  <a:schemeClr val="bg1"/>
                </a:solidFill>
              </a:rPr>
              <a:t>164 spelende leden: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2 heren ploegen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1 damesploeg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6 jeugdploegen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3 recreatieve ploegen</a:t>
            </a:r>
          </a:p>
          <a:p>
            <a:pPr marL="285750" indent="-285750">
              <a:buFontTx/>
              <a:buChar char="-"/>
            </a:pPr>
            <a:r>
              <a:rPr lang="nl-BE" sz="3200" dirty="0">
                <a:solidFill>
                  <a:schemeClr val="bg1"/>
                </a:solidFill>
              </a:rPr>
              <a:t>BALTI Specials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F0D64E9-0EA2-4ED5-83D3-D613B1AD9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1</a:t>
            </a:r>
            <a:r>
              <a:rPr lang="nl-BE" sz="3200" u="sng" baseline="30000" dirty="0">
                <a:solidFill>
                  <a:schemeClr val="bg1"/>
                </a:solidFill>
              </a:rPr>
              <a:t>e</a:t>
            </a:r>
            <a:r>
              <a:rPr lang="nl-BE" sz="3200" u="sng" dirty="0">
                <a:solidFill>
                  <a:schemeClr val="bg1"/>
                </a:solidFill>
              </a:rPr>
              <a:t> Divisie Heren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Trainer : Vande Ryse Wim</a:t>
            </a:r>
          </a:p>
          <a:p>
            <a:r>
              <a:rPr lang="nl-BE" sz="2400" dirty="0">
                <a:solidFill>
                  <a:schemeClr val="bg1"/>
                </a:solidFill>
              </a:rPr>
              <a:t>Ploegverantwoordelijke : </a:t>
            </a:r>
            <a:r>
              <a:rPr lang="nl-BE" sz="2400" dirty="0" err="1">
                <a:solidFill>
                  <a:schemeClr val="bg1"/>
                </a:solidFill>
              </a:rPr>
              <a:t>Vanantwerpen</a:t>
            </a:r>
            <a:r>
              <a:rPr lang="nl-BE" sz="2400" dirty="0">
                <a:solidFill>
                  <a:schemeClr val="bg1"/>
                </a:solidFill>
              </a:rPr>
              <a:t> Dirk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14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400" dirty="0">
                <a:solidFill>
                  <a:schemeClr val="bg1"/>
                </a:solidFill>
              </a:rPr>
              <a:t>-Woensdag van 20u30 tot 22u30</a:t>
            </a:r>
          </a:p>
          <a:p>
            <a:r>
              <a:rPr lang="nl-BE" sz="2400" dirty="0">
                <a:solidFill>
                  <a:schemeClr val="bg1"/>
                </a:solidFill>
              </a:rPr>
              <a:t>-Vrijdag van 20u30 tot 22u30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Thuiswedstrijden : Zondag om 17u00. </a:t>
            </a:r>
            <a:r>
              <a:rPr lang="nl-BE" sz="2400" dirty="0" err="1">
                <a:solidFill>
                  <a:schemeClr val="bg1"/>
                </a:solidFill>
              </a:rPr>
              <a:t>Reserven</a:t>
            </a:r>
            <a:r>
              <a:rPr lang="nl-BE" sz="2400" dirty="0">
                <a:solidFill>
                  <a:schemeClr val="bg1"/>
                </a:solidFill>
              </a:rPr>
              <a:t> om 15u30. </a:t>
            </a:r>
          </a:p>
          <a:p>
            <a:r>
              <a:rPr lang="nl-BE" sz="2400" dirty="0">
                <a:solidFill>
                  <a:schemeClr val="bg1"/>
                </a:solidFill>
              </a:rPr>
              <a:t>(+ Beker Heren Nationaal Divisie en Vlaamse Beker)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DBDBAAE-052C-4A7F-9B30-180C12CB3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35123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1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1" cy="1508760"/>
          </a:xfrm>
          <a:solidFill>
            <a:schemeClr val="bg2"/>
          </a:solidFill>
        </p:spPr>
        <p:txBody>
          <a:bodyPr/>
          <a:lstStyle/>
          <a:p>
            <a:pPr algn="r"/>
            <a:r>
              <a:rPr lang="nl-BE" dirty="0">
                <a:solidFill>
                  <a:schemeClr val="tx1"/>
                </a:solidFill>
              </a:rPr>
              <a:t>    	BALTI Kortrijk - INFOMOMENT	      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768531" y="1904214"/>
            <a:ext cx="1109981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u="sng" dirty="0">
                <a:solidFill>
                  <a:schemeClr val="bg1"/>
                </a:solidFill>
              </a:rPr>
              <a:t>3</a:t>
            </a:r>
            <a:r>
              <a:rPr lang="nl-BE" sz="3200" u="sng" baseline="30000" dirty="0">
                <a:solidFill>
                  <a:schemeClr val="bg1"/>
                </a:solidFill>
              </a:rPr>
              <a:t>e</a:t>
            </a:r>
            <a:r>
              <a:rPr lang="nl-BE" sz="3200" u="sng" dirty="0">
                <a:solidFill>
                  <a:schemeClr val="bg1"/>
                </a:solidFill>
              </a:rPr>
              <a:t> Provinciale Heren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Trainer : Devlieger Marc</a:t>
            </a:r>
          </a:p>
          <a:p>
            <a:r>
              <a:rPr lang="nl-BE" sz="2400" dirty="0">
                <a:solidFill>
                  <a:schemeClr val="bg1"/>
                </a:solidFill>
              </a:rPr>
              <a:t>Ploegverantwoordelijke : Huysman Ann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15 Spelers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Trainingen : </a:t>
            </a:r>
          </a:p>
          <a:p>
            <a:r>
              <a:rPr lang="nl-BE" sz="2400" dirty="0">
                <a:solidFill>
                  <a:schemeClr val="bg1"/>
                </a:solidFill>
              </a:rPr>
              <a:t>-Dinsdag van 20u45 tot 22u30</a:t>
            </a:r>
          </a:p>
          <a:p>
            <a:r>
              <a:rPr lang="nl-BE" sz="2400" dirty="0">
                <a:solidFill>
                  <a:schemeClr val="bg1"/>
                </a:solidFill>
              </a:rPr>
              <a:t>-Vrijdag van 19u30 tot 21u00</a:t>
            </a:r>
          </a:p>
          <a:p>
            <a:endParaRPr lang="nl-BE" sz="2400" dirty="0">
              <a:solidFill>
                <a:schemeClr val="bg1"/>
              </a:solidFill>
            </a:endParaRPr>
          </a:p>
          <a:p>
            <a:r>
              <a:rPr lang="nl-BE" sz="2400" dirty="0">
                <a:solidFill>
                  <a:schemeClr val="bg1"/>
                </a:solidFill>
              </a:rPr>
              <a:t>Thuiswedstrijden : Zondag om 11u00. </a:t>
            </a:r>
            <a:r>
              <a:rPr lang="nl-BE" sz="2400" dirty="0" err="1">
                <a:solidFill>
                  <a:schemeClr val="bg1"/>
                </a:solidFill>
              </a:rPr>
              <a:t>Reserven</a:t>
            </a:r>
            <a:r>
              <a:rPr lang="nl-BE" sz="2400" dirty="0">
                <a:solidFill>
                  <a:schemeClr val="bg1"/>
                </a:solidFill>
              </a:rPr>
              <a:t> om 9u30.</a:t>
            </a:r>
          </a:p>
          <a:p>
            <a:r>
              <a:rPr lang="nl-BE" sz="2400" dirty="0">
                <a:solidFill>
                  <a:schemeClr val="bg1"/>
                </a:solidFill>
              </a:rPr>
              <a:t>(+ Beker Heren Provinciaal)</a:t>
            </a:r>
          </a:p>
          <a:p>
            <a:endParaRPr lang="nl-BE" sz="24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79228D3-A367-4963-853E-22867C37A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40" y="425696"/>
            <a:ext cx="1286787" cy="12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44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Gestreep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streept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488</Words>
  <Application>Microsoft Office PowerPoint</Application>
  <PresentationFormat>Breedbeeld</PresentationFormat>
  <Paragraphs>264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Corbel</vt:lpstr>
      <vt:lpstr>Wingdings</vt:lpstr>
      <vt:lpstr>Gestreept</vt:lpstr>
      <vt:lpstr>Kantoorthema</vt:lpstr>
      <vt:lpstr>PowerPoint-presentatie</vt:lpstr>
      <vt:lpstr>BALTI Kortrijk</vt:lpstr>
      <vt:lpstr>     BALTI Kortrijk - INFOMOMENT       </vt:lpstr>
      <vt:lpstr>PowerPoint-presentatie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  <vt:lpstr>     BALTI Kortrijk - INFOMOMENT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BALTI Kortrijk</dc:title>
  <dc:creator>Dimitri Vanhalst</dc:creator>
  <cp:lastModifiedBy>Stijn Libbrecht</cp:lastModifiedBy>
  <cp:revision>6</cp:revision>
  <dcterms:created xsi:type="dcterms:W3CDTF">2019-06-20T15:00:30Z</dcterms:created>
  <dcterms:modified xsi:type="dcterms:W3CDTF">2019-06-27T15:00:18Z</dcterms:modified>
</cp:coreProperties>
</file>