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325" r:id="rId3"/>
    <p:sldId id="290" r:id="rId4"/>
    <p:sldId id="291" r:id="rId5"/>
    <p:sldId id="322" r:id="rId6"/>
    <p:sldId id="292" r:id="rId7"/>
    <p:sldId id="321" r:id="rId8"/>
    <p:sldId id="320" r:id="rId9"/>
    <p:sldId id="295" r:id="rId10"/>
    <p:sldId id="294" r:id="rId11"/>
    <p:sldId id="296" r:id="rId12"/>
    <p:sldId id="298" r:id="rId13"/>
    <p:sldId id="299" r:id="rId14"/>
    <p:sldId id="318" r:id="rId15"/>
    <p:sldId id="300" r:id="rId16"/>
    <p:sldId id="302" r:id="rId17"/>
    <p:sldId id="304" r:id="rId18"/>
    <p:sldId id="305" r:id="rId19"/>
    <p:sldId id="308" r:id="rId20"/>
    <p:sldId id="323" r:id="rId21"/>
    <p:sldId id="319" r:id="rId22"/>
    <p:sldId id="306" r:id="rId23"/>
    <p:sldId id="307" r:id="rId24"/>
    <p:sldId id="310" r:id="rId25"/>
    <p:sldId id="309" r:id="rId26"/>
    <p:sldId id="311" r:id="rId27"/>
    <p:sldId id="324" r:id="rId28"/>
    <p:sldId id="314" r:id="rId29"/>
    <p:sldId id="315" r:id="rId30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aamloze sectie" id="{323CE2AC-60FF-4853-B044-087ECB3DAFE1}">
          <p14:sldIdLst>
            <p14:sldId id="325"/>
            <p14:sldId id="290"/>
            <p14:sldId id="291"/>
            <p14:sldId id="322"/>
            <p14:sldId id="292"/>
            <p14:sldId id="321"/>
            <p14:sldId id="320"/>
            <p14:sldId id="295"/>
            <p14:sldId id="294"/>
            <p14:sldId id="296"/>
            <p14:sldId id="298"/>
            <p14:sldId id="299"/>
            <p14:sldId id="318"/>
            <p14:sldId id="300"/>
            <p14:sldId id="302"/>
            <p14:sldId id="304"/>
            <p14:sldId id="305"/>
            <p14:sldId id="308"/>
            <p14:sldId id="323"/>
            <p14:sldId id="319"/>
            <p14:sldId id="306"/>
            <p14:sldId id="307"/>
            <p14:sldId id="310"/>
            <p14:sldId id="309"/>
            <p14:sldId id="311"/>
            <p14:sldId id="324"/>
            <p14:sldId id="314"/>
            <p14:sldId id="3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2838-7189-462E-A590-9BAA08401C06}" type="datetimeFigureOut">
              <a:rPr lang="nl-BE" smtClean="0"/>
              <a:pPr/>
              <a:t>25/06/2019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76D3-DB4E-4742-AC8A-5115F0B4F1D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15853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2838-7189-462E-A590-9BAA08401C06}" type="datetimeFigureOut">
              <a:rPr lang="nl-BE" smtClean="0"/>
              <a:pPr/>
              <a:t>25/06/2019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76D3-DB4E-4742-AC8A-5115F0B4F1D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05288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B042838-7189-462E-A590-9BAA08401C06}" type="datetimeFigureOut">
              <a:rPr lang="nl-BE" smtClean="0"/>
              <a:pPr/>
              <a:t>25/06/2019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04C276D3-DB4E-4742-AC8A-5115F0B4F1D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38876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562B33-B366-4F8C-BDCF-9BB2FFB0FC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4FE151F-8321-43C2-848A-D31F298471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7E15D3-0755-49F5-B12C-A3B89EEC7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2838-7189-462E-A590-9BAA08401C06}" type="datetimeFigureOut">
              <a:rPr lang="nl-BE" smtClean="0"/>
              <a:pPr/>
              <a:t>25/06/2019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C92715A-7400-42A7-B9F0-5DB0AAB21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F63FDB9-F409-4E39-8365-7480A22BE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76D3-DB4E-4742-AC8A-5115F0B4F1D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05733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935373-BB13-4ABC-A535-26BA7DABF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225FF8-5AB9-43B5-BF5F-9A4B06D42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2483D61-1689-407E-8093-744369E22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2838-7189-462E-A590-9BAA08401C06}" type="datetimeFigureOut">
              <a:rPr lang="nl-BE" smtClean="0"/>
              <a:pPr/>
              <a:t>25/06/2019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91CE4BE-76AE-4700-A005-7F8A965FA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7028AA1-5A8B-4F0E-9696-176E8ED28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76D3-DB4E-4742-AC8A-5115F0B4F1D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15294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FADE03-71B6-4DD7-B247-3F9067077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67F11DB-4449-4F69-A684-F696828FFD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BD1E8E6-9350-4BCE-8CD6-83051024F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2838-7189-462E-A590-9BAA08401C06}" type="datetimeFigureOut">
              <a:rPr lang="nl-BE" smtClean="0"/>
              <a:pPr/>
              <a:t>25/06/2019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F13A68-7073-4911-B653-00CC022E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E1B2C0B-AE9A-470B-ABE1-47C9C80F3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76D3-DB4E-4742-AC8A-5115F0B4F1D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05030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A7FE99-5F7F-4F0C-B90D-B1FE3CEF7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28E0A2A-3410-4823-A5B7-B6444FDEF7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59D7683-5F73-42AF-B132-A7E50839AC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8981966-12DC-46A8-A1EF-3200D52A6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2838-7189-462E-A590-9BAA08401C06}" type="datetimeFigureOut">
              <a:rPr lang="nl-BE" smtClean="0"/>
              <a:pPr/>
              <a:t>25/06/2019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B683BD8-A875-4F05-8F76-4917AEBEF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34A3C26-B16E-4971-9354-397CE2B2C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76D3-DB4E-4742-AC8A-5115F0B4F1D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49651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84FCEE-C443-4972-B5C2-7AF074239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9E0F80D-8DAF-4E78-A726-815012BCF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4CA04C9-C5CD-4A7C-BF09-535413AEAE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2121C55-5D80-447E-BC59-3B1CCE3ED8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D47C83B-8071-4B18-B1ED-FC9935BF9A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CCB2B37-2023-41FA-9D38-367B3E7FE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2838-7189-462E-A590-9BAA08401C06}" type="datetimeFigureOut">
              <a:rPr lang="nl-BE" smtClean="0"/>
              <a:pPr/>
              <a:t>25/06/2019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9A91B3D-5B26-4500-A3C6-597245BEF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B16A543-7DCC-4ABD-AD4D-F2972543D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76D3-DB4E-4742-AC8A-5115F0B4F1D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264788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8BCD35-1BF5-407E-8928-C93A46B50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5D22D03-8414-4609-BFFF-045337657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2838-7189-462E-A590-9BAA08401C06}" type="datetimeFigureOut">
              <a:rPr lang="nl-BE" smtClean="0"/>
              <a:pPr/>
              <a:t>25/06/2019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6A5E87F-BB82-42F1-B72D-41F1D7E5D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128EC21-E5DE-439E-86D2-8105AF216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76D3-DB4E-4742-AC8A-5115F0B4F1D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985020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6800688-8483-4737-8F7C-613929815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2838-7189-462E-A590-9BAA08401C06}" type="datetimeFigureOut">
              <a:rPr lang="nl-BE" smtClean="0"/>
              <a:pPr/>
              <a:t>25/06/2019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4A4C1AC-7A78-4D91-A093-7EA8259CF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29EDF6C-BDC0-4362-A18D-BE3E50986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76D3-DB4E-4742-AC8A-5115F0B4F1D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706189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2DDBF7-DE7E-468C-8844-8550DDEF3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4C01A56-83F6-4111-80F7-0AD2F0699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583FB9E-5C94-4A4B-953E-A1655BFA66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DD69474-6005-43E2-9FEA-D478BA80C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2838-7189-462E-A590-9BAA08401C06}" type="datetimeFigureOut">
              <a:rPr lang="nl-BE" smtClean="0"/>
              <a:pPr/>
              <a:t>25/06/2019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2577275-C4EA-4A03-AF61-9B925F40E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1F4BF58-EA7F-402C-AF20-B7B80DDE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76D3-DB4E-4742-AC8A-5115F0B4F1D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1974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2838-7189-462E-A590-9BAA08401C06}" type="datetimeFigureOut">
              <a:rPr lang="nl-BE" smtClean="0"/>
              <a:pPr/>
              <a:t>25/06/2019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76D3-DB4E-4742-AC8A-5115F0B4F1D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174675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6F74D1-42CB-4759-A0CC-049077984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6E124AA-CB6A-4658-9F25-C5702131A9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9235732-47B4-4FDE-B0F9-BDFD1BA116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F19AC6C-76E6-4E30-ABED-7DE005397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2838-7189-462E-A590-9BAA08401C06}" type="datetimeFigureOut">
              <a:rPr lang="nl-BE" smtClean="0"/>
              <a:pPr/>
              <a:t>25/06/2019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691F1F1-9A6D-4925-AA29-C142F747F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CDC1BAA-CB2C-4905-8BA4-4A8E5E39A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76D3-DB4E-4742-AC8A-5115F0B4F1D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627502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F4EB71-E615-4709-BD2C-698342707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8DCACCA-1ED6-4CC6-8E96-FD24BC51A2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6E35AD3-2204-4C9C-A45A-F5227AD12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2838-7189-462E-A590-9BAA08401C06}" type="datetimeFigureOut">
              <a:rPr lang="nl-BE" smtClean="0"/>
              <a:pPr/>
              <a:t>25/06/2019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FA08BFA-149B-4DAF-ACD0-CEF938D54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8E3A62C-111F-45CF-B6CD-1693318DC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76D3-DB4E-4742-AC8A-5115F0B4F1D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850002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70403A7-E9E9-4A01-924D-821F726CF0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7B03DF3-D596-402C-9A3B-752C36495F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79761D3-A19B-4D02-B05B-126419A41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2838-7189-462E-A590-9BAA08401C06}" type="datetimeFigureOut">
              <a:rPr lang="nl-BE" smtClean="0"/>
              <a:pPr/>
              <a:t>25/06/2019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D12F2BF-6CDC-4F94-8656-BD347C2BD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FD76A0-3124-4091-A5B1-8FF773CD2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76D3-DB4E-4742-AC8A-5115F0B4F1D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16416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B042838-7189-462E-A590-9BAA08401C06}" type="datetimeFigureOut">
              <a:rPr lang="nl-BE" smtClean="0"/>
              <a:pPr/>
              <a:t>25/06/2019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C276D3-DB4E-4742-AC8A-5115F0B4F1D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549888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2838-7189-462E-A590-9BAA08401C06}" type="datetimeFigureOut">
              <a:rPr lang="nl-BE" smtClean="0"/>
              <a:pPr/>
              <a:t>25/06/2019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76D3-DB4E-4742-AC8A-5115F0B4F1D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58337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2838-7189-462E-A590-9BAA08401C06}" type="datetimeFigureOut">
              <a:rPr lang="nl-BE" smtClean="0"/>
              <a:pPr/>
              <a:t>25/06/2019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76D3-DB4E-4742-AC8A-5115F0B4F1D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14082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2838-7189-462E-A590-9BAA08401C06}" type="datetimeFigureOut">
              <a:rPr lang="nl-BE" smtClean="0"/>
              <a:pPr/>
              <a:t>25/06/2019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76D3-DB4E-4742-AC8A-5115F0B4F1D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24392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2838-7189-462E-A590-9BAA08401C06}" type="datetimeFigureOut">
              <a:rPr lang="nl-BE" smtClean="0"/>
              <a:pPr/>
              <a:t>25/06/2019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76D3-DB4E-4742-AC8A-5115F0B4F1D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263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2838-7189-462E-A590-9BAA08401C06}" type="datetimeFigureOut">
              <a:rPr lang="nl-BE" smtClean="0"/>
              <a:pPr/>
              <a:t>25/06/2019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76D3-DB4E-4742-AC8A-5115F0B4F1D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0346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2838-7189-462E-A590-9BAA08401C06}" type="datetimeFigureOut">
              <a:rPr lang="nl-BE" smtClean="0"/>
              <a:pPr/>
              <a:t>25/06/2019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76D3-DB4E-4742-AC8A-5115F0B4F1D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6070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B042838-7189-462E-A590-9BAA08401C06}" type="datetimeFigureOut">
              <a:rPr lang="nl-BE" smtClean="0"/>
              <a:pPr/>
              <a:t>25/06/2019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04C276D3-DB4E-4742-AC8A-5115F0B4F1D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972328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DE04F84-F6F2-4ABD-B1B7-D40291B36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FC011B4-6737-4A1D-8B68-A7274ADA9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1872CE1-C8C4-43C4-A2D1-71948C3021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42838-7189-462E-A590-9BAA08401C06}" type="datetimeFigureOut">
              <a:rPr lang="nl-BE" smtClean="0"/>
              <a:pPr/>
              <a:t>25/06/2019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3EC5C46-662C-4BA0-854F-36D25C6874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789297F-5B88-4BD9-80C5-E004FCF1A4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276D3-DB4E-4742-AC8A-5115F0B4F1D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9853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kwvbv.be/" TargetMode="Externa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Uitrusting%20senioren%20dames.jpg" TargetMode="External"/><Relationship Id="rId2" Type="http://schemas.openxmlformats.org/officeDocument/2006/relationships/hyperlink" Target="Uitrusting%20senioren.jpg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hyperlink" Target="Inkomsten%202018-2019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Uitgaven%202018-2019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355C1917-78B6-4033-8A83-123F7656CC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384" y="920369"/>
            <a:ext cx="5267231" cy="5017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420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1" cy="1508760"/>
          </a:xfrm>
          <a:solidFill>
            <a:schemeClr val="bg2"/>
          </a:solidFill>
        </p:spPr>
        <p:txBody>
          <a:bodyPr/>
          <a:lstStyle/>
          <a:p>
            <a:pPr algn="r"/>
            <a:r>
              <a:rPr lang="nl-BE" dirty="0">
                <a:solidFill>
                  <a:schemeClr val="tx1"/>
                </a:solidFill>
              </a:rPr>
              <a:t>    	BALTI Kortrijk - INFOMOMENT	     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768531" y="1904214"/>
            <a:ext cx="11099815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u="sng" dirty="0">
                <a:solidFill>
                  <a:schemeClr val="bg1"/>
                </a:solidFill>
              </a:rPr>
              <a:t>4</a:t>
            </a:r>
            <a:r>
              <a:rPr lang="nl-BE" sz="3200" u="sng" baseline="30000" dirty="0">
                <a:solidFill>
                  <a:schemeClr val="bg1"/>
                </a:solidFill>
              </a:rPr>
              <a:t>e</a:t>
            </a:r>
            <a:r>
              <a:rPr lang="nl-BE" sz="3200" u="sng" dirty="0">
                <a:solidFill>
                  <a:schemeClr val="bg1"/>
                </a:solidFill>
              </a:rPr>
              <a:t> Provinciale Dames</a:t>
            </a:r>
          </a:p>
          <a:p>
            <a:endParaRPr lang="nl-BE" sz="2400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Trainer : </a:t>
            </a:r>
            <a:r>
              <a:rPr lang="nl-BE" sz="2400" dirty="0" err="1">
                <a:solidFill>
                  <a:schemeClr val="bg1"/>
                </a:solidFill>
              </a:rPr>
              <a:t>Vanwymelbeke</a:t>
            </a:r>
            <a:r>
              <a:rPr lang="nl-BE" sz="2400" dirty="0">
                <a:solidFill>
                  <a:schemeClr val="bg1"/>
                </a:solidFill>
              </a:rPr>
              <a:t> Tim</a:t>
            </a:r>
          </a:p>
          <a:p>
            <a:r>
              <a:rPr lang="nl-BE" sz="2400" dirty="0">
                <a:solidFill>
                  <a:schemeClr val="bg1"/>
                </a:solidFill>
              </a:rPr>
              <a:t>Ploegverantwoordelijke : Vanlerberghe Mieke</a:t>
            </a:r>
          </a:p>
          <a:p>
            <a:endParaRPr lang="nl-BE" sz="2400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15 Spelers</a:t>
            </a:r>
          </a:p>
          <a:p>
            <a:endParaRPr lang="nl-BE" sz="2400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Trainingen : </a:t>
            </a:r>
          </a:p>
          <a:p>
            <a:r>
              <a:rPr lang="nl-BE" sz="2400" dirty="0">
                <a:solidFill>
                  <a:schemeClr val="bg1"/>
                </a:solidFill>
              </a:rPr>
              <a:t>-Woensdag van 21u00 tot 22u30 (in MIMOSA)</a:t>
            </a:r>
          </a:p>
          <a:p>
            <a:r>
              <a:rPr lang="nl-BE" sz="2400" dirty="0">
                <a:solidFill>
                  <a:schemeClr val="bg1"/>
                </a:solidFill>
              </a:rPr>
              <a:t>-Vrijdag van 20u45 tot 22u30</a:t>
            </a:r>
          </a:p>
          <a:p>
            <a:endParaRPr lang="nl-BE" sz="2400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Thuiswedstrijden : Zondag om 11u00. </a:t>
            </a:r>
            <a:r>
              <a:rPr lang="nl-BE" sz="2400" dirty="0" err="1">
                <a:solidFill>
                  <a:schemeClr val="bg1"/>
                </a:solidFill>
              </a:rPr>
              <a:t>Reserven</a:t>
            </a:r>
            <a:r>
              <a:rPr lang="nl-BE" sz="2400" dirty="0">
                <a:solidFill>
                  <a:schemeClr val="bg1"/>
                </a:solidFill>
              </a:rPr>
              <a:t> om 9u30.</a:t>
            </a:r>
          </a:p>
          <a:p>
            <a:r>
              <a:rPr lang="nl-BE" sz="2400" dirty="0">
                <a:solidFill>
                  <a:schemeClr val="bg1"/>
                </a:solidFill>
              </a:rPr>
              <a:t>(+ Beker Dames </a:t>
            </a:r>
            <a:r>
              <a:rPr lang="nl-BE" sz="2400" dirty="0" err="1">
                <a:solidFill>
                  <a:schemeClr val="bg1"/>
                </a:solidFill>
              </a:rPr>
              <a:t>Proviciaal</a:t>
            </a:r>
            <a:r>
              <a:rPr lang="nl-BE" sz="2400" dirty="0">
                <a:solidFill>
                  <a:schemeClr val="bg1"/>
                </a:solidFill>
              </a:rPr>
              <a:t> en Beker U19 meisjes)</a:t>
            </a:r>
          </a:p>
          <a:p>
            <a:endParaRPr lang="nl-BE" sz="2400" dirty="0">
              <a:solidFill>
                <a:schemeClr val="bg1"/>
              </a:solidFill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8047FA10-02CE-4A0D-8708-E38A0C6D14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640" y="425696"/>
            <a:ext cx="1286787" cy="122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05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1" cy="1508760"/>
          </a:xfrm>
          <a:solidFill>
            <a:schemeClr val="bg2"/>
          </a:solidFill>
        </p:spPr>
        <p:txBody>
          <a:bodyPr/>
          <a:lstStyle/>
          <a:p>
            <a:pPr algn="r"/>
            <a:r>
              <a:rPr lang="nl-BE" dirty="0">
                <a:solidFill>
                  <a:schemeClr val="tx1"/>
                </a:solidFill>
              </a:rPr>
              <a:t>    	BALTI Kortrijk - INFOMOMENT	     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768531" y="1904214"/>
            <a:ext cx="11099815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u="sng" dirty="0">
                <a:solidFill>
                  <a:schemeClr val="bg1"/>
                </a:solidFill>
              </a:rPr>
              <a:t>U17 Meisjes Provinciaal</a:t>
            </a:r>
            <a:endParaRPr lang="nl-BE" sz="2400" dirty="0">
              <a:solidFill>
                <a:schemeClr val="bg1"/>
              </a:solidFill>
            </a:endParaRPr>
          </a:p>
          <a:p>
            <a:r>
              <a:rPr lang="nl-BE" sz="2000" dirty="0">
                <a:solidFill>
                  <a:schemeClr val="bg1"/>
                </a:solidFill>
              </a:rPr>
              <a:t>Trainer : Vanhalst Dimitri</a:t>
            </a:r>
          </a:p>
          <a:p>
            <a:r>
              <a:rPr lang="nl-BE" sz="2000" dirty="0">
                <a:solidFill>
                  <a:schemeClr val="bg1"/>
                </a:solidFill>
              </a:rPr>
              <a:t>Ploegverantwoordelijke : </a:t>
            </a:r>
            <a:r>
              <a:rPr lang="nl-BE" sz="2000" dirty="0" err="1">
                <a:solidFill>
                  <a:schemeClr val="bg1"/>
                </a:solidFill>
              </a:rPr>
              <a:t>Bartier</a:t>
            </a:r>
            <a:r>
              <a:rPr lang="nl-BE" sz="2000" dirty="0">
                <a:solidFill>
                  <a:schemeClr val="bg1"/>
                </a:solidFill>
              </a:rPr>
              <a:t> Anja</a:t>
            </a:r>
          </a:p>
          <a:p>
            <a:endParaRPr lang="nl-BE" sz="2000" dirty="0">
              <a:solidFill>
                <a:schemeClr val="bg1"/>
              </a:solidFill>
            </a:endParaRPr>
          </a:p>
          <a:p>
            <a:r>
              <a:rPr lang="nl-BE" sz="2000" dirty="0">
                <a:solidFill>
                  <a:schemeClr val="bg1"/>
                </a:solidFill>
              </a:rPr>
              <a:t>9 Spelers</a:t>
            </a:r>
          </a:p>
          <a:p>
            <a:endParaRPr lang="nl-BE" sz="2000" dirty="0">
              <a:solidFill>
                <a:schemeClr val="bg1"/>
              </a:solidFill>
            </a:endParaRPr>
          </a:p>
          <a:p>
            <a:r>
              <a:rPr lang="nl-BE" sz="2000" dirty="0">
                <a:solidFill>
                  <a:schemeClr val="bg1"/>
                </a:solidFill>
              </a:rPr>
              <a:t>Trainingen : </a:t>
            </a:r>
          </a:p>
          <a:p>
            <a:r>
              <a:rPr lang="nl-BE" sz="2000" dirty="0">
                <a:solidFill>
                  <a:schemeClr val="bg1"/>
                </a:solidFill>
              </a:rPr>
              <a:t>-Dinsdag van 19u15 tot 20u45</a:t>
            </a:r>
          </a:p>
          <a:p>
            <a:r>
              <a:rPr lang="nl-BE" sz="2000" dirty="0">
                <a:solidFill>
                  <a:schemeClr val="bg1"/>
                </a:solidFill>
              </a:rPr>
              <a:t>-Donderdag van 19u00 tot 20u30</a:t>
            </a:r>
          </a:p>
          <a:p>
            <a:endParaRPr lang="nl-BE" sz="2000" dirty="0">
              <a:solidFill>
                <a:schemeClr val="bg1"/>
              </a:solidFill>
            </a:endParaRPr>
          </a:p>
          <a:p>
            <a:r>
              <a:rPr lang="nl-BE" sz="2000" dirty="0">
                <a:solidFill>
                  <a:schemeClr val="bg1"/>
                </a:solidFill>
              </a:rPr>
              <a:t>Thuiswedstrijden : Zaterdag om 11u00. (+ Beker U17 meisjes &amp; </a:t>
            </a:r>
            <a:r>
              <a:rPr lang="nl-BE" sz="2000" dirty="0" err="1">
                <a:solidFill>
                  <a:schemeClr val="bg1"/>
                </a:solidFill>
              </a:rPr>
              <a:t>Champions</a:t>
            </a:r>
            <a:r>
              <a:rPr lang="nl-BE" sz="2000" dirty="0">
                <a:solidFill>
                  <a:schemeClr val="bg1"/>
                </a:solidFill>
              </a:rPr>
              <a:t> League U17)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39B6D5C9-F25D-4E81-8E6D-BD468D129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640" y="425696"/>
            <a:ext cx="1286787" cy="122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433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1" cy="1508760"/>
          </a:xfrm>
          <a:solidFill>
            <a:schemeClr val="bg2"/>
          </a:solidFill>
        </p:spPr>
        <p:txBody>
          <a:bodyPr/>
          <a:lstStyle/>
          <a:p>
            <a:pPr algn="r"/>
            <a:r>
              <a:rPr lang="nl-BE" dirty="0">
                <a:solidFill>
                  <a:schemeClr val="tx1"/>
                </a:solidFill>
              </a:rPr>
              <a:t>    	BALTI Kortrijk - INFOMOMENT	     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768531" y="1904214"/>
            <a:ext cx="11099815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u="sng" dirty="0">
                <a:solidFill>
                  <a:schemeClr val="bg1"/>
                </a:solidFill>
              </a:rPr>
              <a:t>U15 Meisjes Regionaal 1</a:t>
            </a:r>
            <a:endParaRPr lang="nl-BE" sz="2400" dirty="0">
              <a:solidFill>
                <a:schemeClr val="bg1"/>
              </a:solidFill>
            </a:endParaRPr>
          </a:p>
          <a:p>
            <a:r>
              <a:rPr lang="nl-BE" sz="2000" dirty="0">
                <a:solidFill>
                  <a:schemeClr val="bg1"/>
                </a:solidFill>
              </a:rPr>
              <a:t>Trainer : Laridon Sarah</a:t>
            </a:r>
          </a:p>
          <a:p>
            <a:r>
              <a:rPr lang="nl-BE" sz="2000" dirty="0">
                <a:solidFill>
                  <a:schemeClr val="bg1"/>
                </a:solidFill>
              </a:rPr>
              <a:t>Ploegverantwoordelijke : </a:t>
            </a:r>
            <a:r>
              <a:rPr lang="nl-BE" sz="2000" dirty="0" err="1">
                <a:solidFill>
                  <a:schemeClr val="bg1"/>
                </a:solidFill>
              </a:rPr>
              <a:t>Viaene</a:t>
            </a:r>
            <a:r>
              <a:rPr lang="nl-BE" sz="2000" dirty="0">
                <a:solidFill>
                  <a:schemeClr val="bg1"/>
                </a:solidFill>
              </a:rPr>
              <a:t> Cathy</a:t>
            </a:r>
          </a:p>
          <a:p>
            <a:endParaRPr lang="nl-BE" sz="2000" dirty="0">
              <a:solidFill>
                <a:schemeClr val="bg1"/>
              </a:solidFill>
            </a:endParaRPr>
          </a:p>
          <a:p>
            <a:r>
              <a:rPr lang="nl-BE" sz="2000" dirty="0">
                <a:solidFill>
                  <a:schemeClr val="bg1"/>
                </a:solidFill>
              </a:rPr>
              <a:t>10 Spelers</a:t>
            </a:r>
          </a:p>
          <a:p>
            <a:r>
              <a:rPr lang="nl-BE" sz="2000" dirty="0">
                <a:solidFill>
                  <a:schemeClr val="bg1"/>
                </a:solidFill>
              </a:rPr>
              <a:t>		</a:t>
            </a:r>
          </a:p>
          <a:p>
            <a:r>
              <a:rPr lang="nl-BE" sz="2000" dirty="0">
                <a:solidFill>
                  <a:schemeClr val="bg1"/>
                </a:solidFill>
              </a:rPr>
              <a:t>Trainingen : </a:t>
            </a:r>
          </a:p>
          <a:p>
            <a:r>
              <a:rPr lang="nl-BE" sz="2000" dirty="0">
                <a:solidFill>
                  <a:schemeClr val="bg1"/>
                </a:solidFill>
              </a:rPr>
              <a:t>-Maandag van 19u30 tot 21u00</a:t>
            </a:r>
          </a:p>
          <a:p>
            <a:r>
              <a:rPr lang="nl-BE" sz="2000" dirty="0">
                <a:solidFill>
                  <a:schemeClr val="bg1"/>
                </a:solidFill>
              </a:rPr>
              <a:t>-Donderdag van 19u15 tot 20u45</a:t>
            </a:r>
          </a:p>
          <a:p>
            <a:endParaRPr lang="nl-BE" sz="2000" dirty="0">
              <a:solidFill>
                <a:schemeClr val="bg1"/>
              </a:solidFill>
            </a:endParaRPr>
          </a:p>
          <a:p>
            <a:r>
              <a:rPr lang="nl-BE" sz="2000" dirty="0">
                <a:solidFill>
                  <a:schemeClr val="bg1"/>
                </a:solidFill>
              </a:rPr>
              <a:t>Thuiswedstrijden : Zondag om 11u00. (+ Beker U15 meisjes)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3AA047B-21CB-4A4A-8C56-0231B20524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640" y="425696"/>
            <a:ext cx="1286787" cy="122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177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1" cy="1508760"/>
          </a:xfrm>
          <a:solidFill>
            <a:schemeClr val="bg2"/>
          </a:solidFill>
        </p:spPr>
        <p:txBody>
          <a:bodyPr/>
          <a:lstStyle/>
          <a:p>
            <a:pPr algn="r"/>
            <a:r>
              <a:rPr lang="nl-BE" dirty="0">
                <a:solidFill>
                  <a:schemeClr val="tx1"/>
                </a:solidFill>
              </a:rPr>
              <a:t>    	BALTI Kortrijk - INFOMOMENT	     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768531" y="1904214"/>
            <a:ext cx="11099815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u="sng" dirty="0">
                <a:solidFill>
                  <a:schemeClr val="bg1"/>
                </a:solidFill>
              </a:rPr>
              <a:t>U15 Meisjes Regionaal 2</a:t>
            </a:r>
            <a:endParaRPr lang="nl-BE" sz="2400" dirty="0">
              <a:solidFill>
                <a:schemeClr val="bg1"/>
              </a:solidFill>
            </a:endParaRPr>
          </a:p>
          <a:p>
            <a:r>
              <a:rPr lang="nl-BE" dirty="0">
                <a:solidFill>
                  <a:schemeClr val="bg1"/>
                </a:solidFill>
              </a:rPr>
              <a:t>Trainer : Demolie Lore</a:t>
            </a:r>
          </a:p>
          <a:p>
            <a:r>
              <a:rPr lang="nl-BE" dirty="0">
                <a:solidFill>
                  <a:schemeClr val="bg1"/>
                </a:solidFill>
              </a:rPr>
              <a:t>Ploegverantwoordelijke : </a:t>
            </a:r>
            <a:r>
              <a:rPr lang="nl-BE" dirty="0" err="1">
                <a:solidFill>
                  <a:schemeClr val="bg1"/>
                </a:solidFill>
              </a:rPr>
              <a:t>Decaluwé</a:t>
            </a:r>
            <a:r>
              <a:rPr lang="nl-BE" dirty="0">
                <a:solidFill>
                  <a:schemeClr val="bg1"/>
                </a:solidFill>
              </a:rPr>
              <a:t> Wim</a:t>
            </a:r>
          </a:p>
          <a:p>
            <a:endParaRPr lang="nl-BE" dirty="0">
              <a:solidFill>
                <a:schemeClr val="bg1"/>
              </a:solidFill>
            </a:endParaRPr>
          </a:p>
          <a:p>
            <a:r>
              <a:rPr lang="nl-BE" dirty="0">
                <a:solidFill>
                  <a:schemeClr val="bg1"/>
                </a:solidFill>
              </a:rPr>
              <a:t>10 Spelers</a:t>
            </a:r>
          </a:p>
          <a:p>
            <a:endParaRPr lang="nl-BE" dirty="0">
              <a:solidFill>
                <a:schemeClr val="bg1"/>
              </a:solidFill>
            </a:endParaRPr>
          </a:p>
          <a:p>
            <a:r>
              <a:rPr lang="nl-BE" dirty="0">
                <a:solidFill>
                  <a:schemeClr val="bg1"/>
                </a:solidFill>
              </a:rPr>
              <a:t>Trainingen : </a:t>
            </a:r>
          </a:p>
          <a:p>
            <a:r>
              <a:rPr lang="nl-BE" dirty="0">
                <a:solidFill>
                  <a:schemeClr val="bg1"/>
                </a:solidFill>
              </a:rPr>
              <a:t>-Maandag van 18u00 tot 19u30</a:t>
            </a:r>
          </a:p>
          <a:p>
            <a:r>
              <a:rPr lang="nl-BE" dirty="0">
                <a:solidFill>
                  <a:schemeClr val="bg1"/>
                </a:solidFill>
              </a:rPr>
              <a:t>-Woensdag van 19u30 tot 21u00</a:t>
            </a:r>
          </a:p>
          <a:p>
            <a:endParaRPr lang="nl-BE" dirty="0">
              <a:solidFill>
                <a:schemeClr val="bg1"/>
              </a:solidFill>
            </a:endParaRPr>
          </a:p>
          <a:p>
            <a:r>
              <a:rPr lang="nl-BE" dirty="0">
                <a:solidFill>
                  <a:schemeClr val="bg1"/>
                </a:solidFill>
              </a:rPr>
              <a:t>Thuiswedstrijden : Zaterdag om 9u00.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D0562A2-4220-4097-8D60-A412F17F1A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640" y="425696"/>
            <a:ext cx="1286787" cy="122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143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1" cy="1508760"/>
          </a:xfrm>
          <a:solidFill>
            <a:schemeClr val="bg2"/>
          </a:solidFill>
        </p:spPr>
        <p:txBody>
          <a:bodyPr/>
          <a:lstStyle/>
          <a:p>
            <a:pPr algn="r"/>
            <a:r>
              <a:rPr lang="nl-BE" dirty="0">
                <a:solidFill>
                  <a:schemeClr val="tx1"/>
                </a:solidFill>
              </a:rPr>
              <a:t>    	BALTI Kortrijk - INFOMOMENT	     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768531" y="1904214"/>
            <a:ext cx="1109981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u="sng" dirty="0">
                <a:solidFill>
                  <a:schemeClr val="bg1"/>
                </a:solidFill>
              </a:rPr>
              <a:t>U15 Jongens Regionaal</a:t>
            </a:r>
            <a:endParaRPr lang="nl-BE" sz="2400" dirty="0">
              <a:solidFill>
                <a:schemeClr val="bg1"/>
              </a:solidFill>
            </a:endParaRPr>
          </a:p>
          <a:p>
            <a:r>
              <a:rPr lang="nl-BE" sz="2000" dirty="0">
                <a:solidFill>
                  <a:schemeClr val="bg1"/>
                </a:solidFill>
              </a:rPr>
              <a:t>Trainer : Vacant </a:t>
            </a:r>
          </a:p>
          <a:p>
            <a:r>
              <a:rPr lang="nl-BE" sz="2000" dirty="0">
                <a:solidFill>
                  <a:schemeClr val="bg1"/>
                </a:solidFill>
              </a:rPr>
              <a:t>Ploegverantwoordelijke : Huysman Katrien &amp; Duynslager Koen</a:t>
            </a:r>
          </a:p>
          <a:p>
            <a:endParaRPr lang="nl-BE" sz="2000" dirty="0">
              <a:solidFill>
                <a:schemeClr val="bg1"/>
              </a:solidFill>
            </a:endParaRPr>
          </a:p>
          <a:p>
            <a:r>
              <a:rPr lang="nl-BE" sz="2000" dirty="0">
                <a:solidFill>
                  <a:schemeClr val="bg1"/>
                </a:solidFill>
              </a:rPr>
              <a:t>9 Spelers	</a:t>
            </a:r>
          </a:p>
          <a:p>
            <a:endParaRPr lang="nl-BE" sz="2000" dirty="0">
              <a:solidFill>
                <a:schemeClr val="bg1"/>
              </a:solidFill>
            </a:endParaRPr>
          </a:p>
          <a:p>
            <a:r>
              <a:rPr lang="nl-BE" sz="2000" dirty="0">
                <a:solidFill>
                  <a:schemeClr val="bg1"/>
                </a:solidFill>
              </a:rPr>
              <a:t>Trainingen : </a:t>
            </a:r>
          </a:p>
          <a:p>
            <a:r>
              <a:rPr lang="nl-BE" sz="2000" dirty="0">
                <a:solidFill>
                  <a:schemeClr val="bg1"/>
                </a:solidFill>
              </a:rPr>
              <a:t>-Dinsdag van 17u45 tot 19u15</a:t>
            </a:r>
          </a:p>
          <a:p>
            <a:r>
              <a:rPr lang="nl-BE" sz="2000" dirty="0">
                <a:solidFill>
                  <a:schemeClr val="bg1"/>
                </a:solidFill>
              </a:rPr>
              <a:t>-Donderdag van 17u30 tot 19u00</a:t>
            </a:r>
          </a:p>
          <a:p>
            <a:endParaRPr lang="nl-BE" sz="2000" dirty="0">
              <a:solidFill>
                <a:schemeClr val="bg1"/>
              </a:solidFill>
            </a:endParaRPr>
          </a:p>
          <a:p>
            <a:r>
              <a:rPr lang="nl-BE" sz="2000" dirty="0">
                <a:solidFill>
                  <a:schemeClr val="bg1"/>
                </a:solidFill>
              </a:rPr>
              <a:t>Wedstrijden : Zondag om 11u00. </a:t>
            </a:r>
          </a:p>
          <a:p>
            <a:r>
              <a:rPr lang="nl-BE" sz="2000" dirty="0">
                <a:solidFill>
                  <a:schemeClr val="bg1"/>
                </a:solidFill>
              </a:rPr>
              <a:t>(+ Beker U13 jongens)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05E8991-B243-4F08-903F-B6793A1264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640" y="425696"/>
            <a:ext cx="1286787" cy="122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104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1" cy="1508760"/>
          </a:xfrm>
          <a:solidFill>
            <a:schemeClr val="bg2"/>
          </a:solidFill>
        </p:spPr>
        <p:txBody>
          <a:bodyPr/>
          <a:lstStyle/>
          <a:p>
            <a:pPr algn="r"/>
            <a:r>
              <a:rPr lang="nl-BE" dirty="0">
                <a:solidFill>
                  <a:schemeClr val="tx1"/>
                </a:solidFill>
              </a:rPr>
              <a:t>    	BALTI Kortrijk - INFOMOMENT	     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768531" y="1856506"/>
            <a:ext cx="11099815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u="sng" dirty="0">
                <a:solidFill>
                  <a:schemeClr val="bg1"/>
                </a:solidFill>
              </a:rPr>
              <a:t>U13 Jongens Regionaal</a:t>
            </a:r>
            <a:endParaRPr lang="nl-BE" sz="2400" dirty="0">
              <a:solidFill>
                <a:schemeClr val="bg1"/>
              </a:solidFill>
            </a:endParaRPr>
          </a:p>
          <a:p>
            <a:r>
              <a:rPr lang="nl-BE" dirty="0">
                <a:solidFill>
                  <a:schemeClr val="bg1"/>
                </a:solidFill>
              </a:rPr>
              <a:t>Trainer : </a:t>
            </a:r>
            <a:r>
              <a:rPr lang="nl-BE" dirty="0" err="1">
                <a:solidFill>
                  <a:schemeClr val="bg1"/>
                </a:solidFill>
              </a:rPr>
              <a:t>Vanantwerpen</a:t>
            </a:r>
            <a:r>
              <a:rPr lang="nl-BE" dirty="0">
                <a:solidFill>
                  <a:schemeClr val="bg1"/>
                </a:solidFill>
              </a:rPr>
              <a:t> Dirk</a:t>
            </a:r>
          </a:p>
          <a:p>
            <a:r>
              <a:rPr lang="nl-BE" dirty="0">
                <a:solidFill>
                  <a:schemeClr val="bg1"/>
                </a:solidFill>
              </a:rPr>
              <a:t>Ploegverantwoordelijke : Bastiaens Ronald</a:t>
            </a:r>
          </a:p>
          <a:p>
            <a:endParaRPr lang="nl-BE" dirty="0">
              <a:solidFill>
                <a:schemeClr val="bg1"/>
              </a:solidFill>
            </a:endParaRPr>
          </a:p>
          <a:p>
            <a:r>
              <a:rPr lang="nl-BE" dirty="0">
                <a:solidFill>
                  <a:schemeClr val="bg1"/>
                </a:solidFill>
              </a:rPr>
              <a:t>6 Spelers		</a:t>
            </a:r>
          </a:p>
          <a:p>
            <a:endParaRPr lang="nl-BE" dirty="0">
              <a:solidFill>
                <a:schemeClr val="bg1"/>
              </a:solidFill>
            </a:endParaRPr>
          </a:p>
          <a:p>
            <a:r>
              <a:rPr lang="nl-BE" dirty="0">
                <a:solidFill>
                  <a:schemeClr val="bg1"/>
                </a:solidFill>
              </a:rPr>
              <a:t>Trainingen : </a:t>
            </a:r>
          </a:p>
          <a:p>
            <a:r>
              <a:rPr lang="nl-BE" dirty="0">
                <a:solidFill>
                  <a:schemeClr val="bg1"/>
                </a:solidFill>
              </a:rPr>
              <a:t>-Woensdag van 18u00 tot 19u30</a:t>
            </a:r>
          </a:p>
          <a:p>
            <a:r>
              <a:rPr lang="nl-BE" dirty="0">
                <a:solidFill>
                  <a:schemeClr val="bg1"/>
                </a:solidFill>
              </a:rPr>
              <a:t>-Vrijdag van 18u00 tot 19u30</a:t>
            </a:r>
          </a:p>
          <a:p>
            <a:endParaRPr lang="nl-BE" dirty="0">
              <a:solidFill>
                <a:schemeClr val="bg1"/>
              </a:solidFill>
            </a:endParaRPr>
          </a:p>
          <a:p>
            <a:r>
              <a:rPr lang="nl-BE" dirty="0">
                <a:solidFill>
                  <a:schemeClr val="bg1"/>
                </a:solidFill>
              </a:rPr>
              <a:t>Wedstrijden : Zondag om 9u00. 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47C91DF-C056-49ED-9E64-0C4D01EE66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640" y="425696"/>
            <a:ext cx="1286787" cy="122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986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1" cy="1508760"/>
          </a:xfrm>
          <a:solidFill>
            <a:schemeClr val="bg2"/>
          </a:solidFill>
        </p:spPr>
        <p:txBody>
          <a:bodyPr/>
          <a:lstStyle/>
          <a:p>
            <a:pPr algn="r"/>
            <a:r>
              <a:rPr lang="nl-BE" dirty="0">
                <a:solidFill>
                  <a:schemeClr val="tx1"/>
                </a:solidFill>
              </a:rPr>
              <a:t>    	BALTI Kortrijk - INFOMOMENT	     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768531" y="1904214"/>
            <a:ext cx="11099815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u="sng" dirty="0">
                <a:solidFill>
                  <a:schemeClr val="bg1"/>
                </a:solidFill>
              </a:rPr>
              <a:t>U11 Preminiemen </a:t>
            </a:r>
          </a:p>
          <a:p>
            <a:endParaRPr lang="nl-BE" sz="2000" dirty="0">
              <a:solidFill>
                <a:schemeClr val="bg1"/>
              </a:solidFill>
            </a:endParaRPr>
          </a:p>
          <a:p>
            <a:r>
              <a:rPr lang="nl-BE" sz="2000" dirty="0">
                <a:solidFill>
                  <a:schemeClr val="bg1"/>
                </a:solidFill>
              </a:rPr>
              <a:t>Trainers : Defoort Evelien en </a:t>
            </a:r>
            <a:r>
              <a:rPr lang="nl-BE" sz="2000" dirty="0" err="1">
                <a:solidFill>
                  <a:schemeClr val="bg1"/>
                </a:solidFill>
              </a:rPr>
              <a:t>Vanantwerpen</a:t>
            </a:r>
            <a:r>
              <a:rPr lang="nl-BE" sz="2000" dirty="0">
                <a:solidFill>
                  <a:schemeClr val="bg1"/>
                </a:solidFill>
              </a:rPr>
              <a:t> Dirk</a:t>
            </a:r>
          </a:p>
          <a:p>
            <a:r>
              <a:rPr lang="nl-BE" sz="2000" dirty="0">
                <a:solidFill>
                  <a:schemeClr val="bg1"/>
                </a:solidFill>
              </a:rPr>
              <a:t>Ploegverantwoordelijke : ??</a:t>
            </a:r>
          </a:p>
          <a:p>
            <a:endParaRPr lang="nl-BE" sz="2000" dirty="0">
              <a:solidFill>
                <a:schemeClr val="bg1"/>
              </a:solidFill>
            </a:endParaRPr>
          </a:p>
          <a:p>
            <a:r>
              <a:rPr lang="nl-BE" sz="2000" dirty="0">
                <a:solidFill>
                  <a:schemeClr val="bg1"/>
                </a:solidFill>
              </a:rPr>
              <a:t>20 Spelers</a:t>
            </a:r>
          </a:p>
          <a:p>
            <a:endParaRPr lang="nl-BE" sz="2000" dirty="0">
              <a:solidFill>
                <a:schemeClr val="bg1"/>
              </a:solidFill>
            </a:endParaRPr>
          </a:p>
          <a:p>
            <a:r>
              <a:rPr lang="nl-BE" sz="2000" dirty="0">
                <a:solidFill>
                  <a:schemeClr val="bg1"/>
                </a:solidFill>
              </a:rPr>
              <a:t>Training : Woensdag van 16u00 tot 17u30</a:t>
            </a:r>
          </a:p>
          <a:p>
            <a:r>
              <a:rPr lang="nl-BE" sz="2000" dirty="0">
                <a:solidFill>
                  <a:schemeClr val="bg1"/>
                </a:solidFill>
              </a:rPr>
              <a:t>Extra training op maandag of vrijdag : nog te bepalen</a:t>
            </a:r>
          </a:p>
          <a:p>
            <a:endParaRPr lang="nl-BE" sz="2000" dirty="0">
              <a:solidFill>
                <a:schemeClr val="bg1"/>
              </a:solidFill>
            </a:endParaRPr>
          </a:p>
          <a:p>
            <a:r>
              <a:rPr lang="nl-BE" sz="2000" dirty="0">
                <a:solidFill>
                  <a:schemeClr val="bg1"/>
                </a:solidFill>
              </a:rPr>
              <a:t>Wedstrijden : Zondag om 11u00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64EA1366-5EBF-435E-999D-81429E1A40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640" y="425696"/>
            <a:ext cx="1286787" cy="122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1045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1" cy="1508760"/>
          </a:xfrm>
          <a:solidFill>
            <a:schemeClr val="bg2"/>
          </a:solidFill>
        </p:spPr>
        <p:txBody>
          <a:bodyPr/>
          <a:lstStyle/>
          <a:p>
            <a:pPr algn="r"/>
            <a:r>
              <a:rPr lang="nl-BE" dirty="0">
                <a:solidFill>
                  <a:schemeClr val="tx1"/>
                </a:solidFill>
              </a:rPr>
              <a:t>    	BALTI Kortrijk - INFOMOMENT	     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768531" y="1904214"/>
            <a:ext cx="1109981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u="sng" dirty="0" err="1">
                <a:solidFill>
                  <a:schemeClr val="bg1"/>
                </a:solidFill>
              </a:rPr>
              <a:t>VTKaduk</a:t>
            </a:r>
            <a:endParaRPr lang="nl-BE" sz="3200" u="sng" dirty="0">
              <a:solidFill>
                <a:schemeClr val="bg1"/>
              </a:solidFill>
            </a:endParaRPr>
          </a:p>
          <a:p>
            <a:endParaRPr lang="nl-BE" sz="2400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Verantwoordelijke : Dejaegere Brecht</a:t>
            </a:r>
          </a:p>
          <a:p>
            <a:endParaRPr lang="nl-BE" sz="2400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12 Spelers</a:t>
            </a:r>
          </a:p>
          <a:p>
            <a:endParaRPr lang="nl-BE" sz="2400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Wedstrijden : Maandag om 21u00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9B8ACBA0-A5C5-438B-98F4-2946501354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640" y="425696"/>
            <a:ext cx="1286787" cy="122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1846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1" cy="1508760"/>
          </a:xfrm>
          <a:solidFill>
            <a:schemeClr val="bg2"/>
          </a:solidFill>
        </p:spPr>
        <p:txBody>
          <a:bodyPr/>
          <a:lstStyle/>
          <a:p>
            <a:pPr algn="r"/>
            <a:r>
              <a:rPr lang="nl-BE" dirty="0">
                <a:solidFill>
                  <a:schemeClr val="tx1"/>
                </a:solidFill>
              </a:rPr>
              <a:t>    	BALTI Kortrijk - INFOMOMENT	     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768531" y="1904214"/>
            <a:ext cx="1109981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u="sng" dirty="0">
                <a:solidFill>
                  <a:schemeClr val="bg1"/>
                </a:solidFill>
              </a:rPr>
              <a:t>‘</a:t>
            </a:r>
            <a:r>
              <a:rPr lang="nl-BE" sz="3200" u="sng" dirty="0" err="1">
                <a:solidFill>
                  <a:schemeClr val="bg1"/>
                </a:solidFill>
              </a:rPr>
              <a:t>T@ûdoen</a:t>
            </a:r>
            <a:endParaRPr lang="nl-BE" sz="3200" u="sng" dirty="0">
              <a:solidFill>
                <a:schemeClr val="bg1"/>
              </a:solidFill>
            </a:endParaRPr>
          </a:p>
          <a:p>
            <a:endParaRPr lang="nl-BE" sz="2400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Verantwoordelijke : Coucke Hendrik</a:t>
            </a:r>
          </a:p>
          <a:p>
            <a:endParaRPr lang="nl-BE" sz="2400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12 Spelers</a:t>
            </a:r>
          </a:p>
          <a:p>
            <a:endParaRPr lang="nl-BE" sz="2400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Wedstrijden : Woensdag om 21u00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6E150F36-EE60-441D-81EE-19795D34C6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640" y="425696"/>
            <a:ext cx="1286787" cy="122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7586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1" cy="1508760"/>
          </a:xfrm>
          <a:solidFill>
            <a:schemeClr val="bg2"/>
          </a:solidFill>
        </p:spPr>
        <p:txBody>
          <a:bodyPr/>
          <a:lstStyle/>
          <a:p>
            <a:pPr algn="r"/>
            <a:r>
              <a:rPr lang="nl-BE" dirty="0">
                <a:solidFill>
                  <a:schemeClr val="tx1"/>
                </a:solidFill>
              </a:rPr>
              <a:t>    	BALTI Kortrijk - INFOMOMENT	     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768531" y="1904214"/>
            <a:ext cx="1109981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u="sng" dirty="0">
                <a:solidFill>
                  <a:schemeClr val="bg1"/>
                </a:solidFill>
              </a:rPr>
              <a:t>BALTI Recreatief</a:t>
            </a:r>
          </a:p>
          <a:p>
            <a:endParaRPr lang="nl-BE" sz="2400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Verantwoordelijke : Wijffels Tom</a:t>
            </a:r>
          </a:p>
          <a:p>
            <a:endParaRPr lang="nl-BE" sz="2400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12 Spelers</a:t>
            </a:r>
          </a:p>
          <a:p>
            <a:endParaRPr lang="nl-BE" sz="2400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Trainingen op donderdag om 20u30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AEC1DB1-2943-486D-9DBD-34B31322B9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640" y="425696"/>
            <a:ext cx="1286787" cy="122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502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BALTI Kortrijk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BE" sz="6000" dirty="0"/>
              <a:t>Infomoment 24/06/2019</a:t>
            </a:r>
          </a:p>
        </p:txBody>
      </p:sp>
    </p:spTree>
    <p:extLst>
      <p:ext uri="{BB962C8B-B14F-4D97-AF65-F5344CB8AC3E}">
        <p14:creationId xmlns:p14="http://schemas.microsoft.com/office/powerpoint/2010/main" val="33008449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1" cy="1508760"/>
          </a:xfrm>
          <a:solidFill>
            <a:schemeClr val="bg2"/>
          </a:solidFill>
        </p:spPr>
        <p:txBody>
          <a:bodyPr/>
          <a:lstStyle/>
          <a:p>
            <a:pPr algn="r"/>
            <a:r>
              <a:rPr lang="nl-BE" dirty="0">
                <a:solidFill>
                  <a:schemeClr val="tx1"/>
                </a:solidFill>
              </a:rPr>
              <a:t>    	BALTI Kortrijk - INFOMOMENT	     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768531" y="1904214"/>
            <a:ext cx="1109981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u="sng" dirty="0">
                <a:solidFill>
                  <a:schemeClr val="bg1"/>
                </a:solidFill>
              </a:rPr>
              <a:t>BALTI Specials</a:t>
            </a:r>
          </a:p>
          <a:p>
            <a:endParaRPr lang="nl-BE" sz="2400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Verantwoordelijke : Deconinck Jozef</a:t>
            </a:r>
          </a:p>
          <a:p>
            <a:r>
              <a:rPr lang="nl-BE" sz="2400" dirty="0">
                <a:solidFill>
                  <a:schemeClr val="bg1"/>
                </a:solidFill>
              </a:rPr>
              <a:t>Trainers : Pietrzak Ted en Soens Emma</a:t>
            </a:r>
          </a:p>
          <a:p>
            <a:endParaRPr lang="nl-BE" sz="2400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20 Spelers</a:t>
            </a:r>
          </a:p>
          <a:p>
            <a:endParaRPr lang="nl-BE" sz="2400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Wedstrijden/Trainingen : maandag van 18u tot 19u30 in VTI Kortrijk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12A104A-40FF-42AD-9BDC-97EC80237A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640" y="425696"/>
            <a:ext cx="1286787" cy="122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0270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1" cy="1508760"/>
          </a:xfrm>
          <a:solidFill>
            <a:schemeClr val="bg2"/>
          </a:solidFill>
        </p:spPr>
        <p:txBody>
          <a:bodyPr/>
          <a:lstStyle/>
          <a:p>
            <a:pPr algn="r"/>
            <a:r>
              <a:rPr lang="nl-BE" dirty="0">
                <a:solidFill>
                  <a:schemeClr val="tx1"/>
                </a:solidFill>
              </a:rPr>
              <a:t>    	BALTI Kortrijk - INFOMOMENT	     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768531" y="1904214"/>
            <a:ext cx="1109981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u="sng" dirty="0">
                <a:solidFill>
                  <a:schemeClr val="bg1"/>
                </a:solidFill>
              </a:rPr>
              <a:t>Start Seizoen 2019-2020</a:t>
            </a:r>
          </a:p>
          <a:p>
            <a:endParaRPr lang="nl-BE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400" dirty="0">
                <a:solidFill>
                  <a:schemeClr val="bg1"/>
                </a:solidFill>
              </a:rPr>
              <a:t>Kalenders (te raadplegen op </a:t>
            </a:r>
            <a:r>
              <a:rPr lang="nl-BE" sz="2400" dirty="0">
                <a:solidFill>
                  <a:schemeClr val="bg1"/>
                </a:solidFill>
                <a:hlinkClick r:id="rId2"/>
              </a:rPr>
              <a:t>www.kwvbv.be</a:t>
            </a:r>
            <a:r>
              <a:rPr lang="nl-BE" sz="2400" dirty="0">
                <a:solidFill>
                  <a:schemeClr val="bg1"/>
                </a:solidFill>
              </a:rPr>
              <a:t>)</a:t>
            </a:r>
          </a:p>
          <a:p>
            <a:endParaRPr lang="nl-BE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400" dirty="0">
                <a:solidFill>
                  <a:schemeClr val="bg1"/>
                </a:solidFill>
              </a:rPr>
              <a:t>Uitnodiging betaling lidgeld </a:t>
            </a:r>
          </a:p>
          <a:p>
            <a:endParaRPr lang="nl-BE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400" dirty="0">
                <a:solidFill>
                  <a:schemeClr val="bg1"/>
                </a:solidFill>
              </a:rPr>
              <a:t>Seniorploegen : Aanduidingen scheidsrechter jeugdwedstrijden</a:t>
            </a:r>
          </a:p>
          <a:p>
            <a:endParaRPr lang="nl-BE" sz="2400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- Start trainingen : </a:t>
            </a:r>
          </a:p>
          <a:p>
            <a:r>
              <a:rPr lang="nl-BE" sz="2400" dirty="0">
                <a:solidFill>
                  <a:schemeClr val="bg1"/>
                </a:solidFill>
              </a:rPr>
              <a:t>Maandag 19 augustus in samenspraak met trainer/ploegverantwoordelijke.</a:t>
            </a:r>
          </a:p>
          <a:p>
            <a:endParaRPr lang="nl-BE" sz="2400" dirty="0">
              <a:solidFill>
                <a:schemeClr val="bg1"/>
              </a:solidFill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A03BDBE4-CEAB-45DB-8069-E1736B30B6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640" y="425696"/>
            <a:ext cx="1286787" cy="122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2017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1" cy="1508760"/>
          </a:xfrm>
          <a:solidFill>
            <a:schemeClr val="bg2"/>
          </a:solidFill>
        </p:spPr>
        <p:txBody>
          <a:bodyPr/>
          <a:lstStyle/>
          <a:p>
            <a:pPr algn="r"/>
            <a:r>
              <a:rPr lang="nl-BE" dirty="0">
                <a:solidFill>
                  <a:schemeClr val="tx1"/>
                </a:solidFill>
              </a:rPr>
              <a:t>    	BALTI Kortrijk - INFOMOMENT	     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768531" y="1934456"/>
            <a:ext cx="1109981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u="sng" dirty="0">
                <a:solidFill>
                  <a:schemeClr val="bg1"/>
                </a:solidFill>
              </a:rPr>
              <a:t>Evenementenkalender 2019-2020</a:t>
            </a:r>
          </a:p>
          <a:p>
            <a:pPr algn="ctr"/>
            <a:endParaRPr lang="nl-BE" sz="2400" u="sng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o  Persvoorstelling			4 september 2019</a:t>
            </a:r>
          </a:p>
          <a:p>
            <a:r>
              <a:rPr lang="nl-BE" sz="2400" dirty="0">
                <a:solidFill>
                  <a:schemeClr val="bg1"/>
                </a:solidFill>
              </a:rPr>
              <a:t>o  Trainingsweekend 2019		6,7 en 8 september 2019</a:t>
            </a:r>
            <a:endParaRPr lang="nl-BE" sz="2400" u="sng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o    Volley-E-vent			24 november 2019</a:t>
            </a:r>
          </a:p>
          <a:p>
            <a:r>
              <a:rPr lang="nl-BE" sz="2400" dirty="0">
                <a:solidFill>
                  <a:schemeClr val="bg1"/>
                </a:solidFill>
              </a:rPr>
              <a:t>o   Wijnactie				oktober tot december 2019</a:t>
            </a:r>
          </a:p>
          <a:p>
            <a:r>
              <a:rPr lang="nl-BE" sz="2400" dirty="0">
                <a:solidFill>
                  <a:schemeClr val="bg1"/>
                </a:solidFill>
              </a:rPr>
              <a:t>o   Nieuwjaarsreceptie		26 januari 2020</a:t>
            </a:r>
          </a:p>
          <a:p>
            <a:r>
              <a:rPr lang="nl-BE" sz="2400" dirty="0">
                <a:solidFill>
                  <a:schemeClr val="bg1"/>
                </a:solidFill>
              </a:rPr>
              <a:t>o   4</a:t>
            </a:r>
            <a:r>
              <a:rPr lang="nl-BE" sz="2400" baseline="30000" dirty="0">
                <a:solidFill>
                  <a:schemeClr val="bg1"/>
                </a:solidFill>
              </a:rPr>
              <a:t>e</a:t>
            </a:r>
            <a:r>
              <a:rPr lang="nl-BE" sz="2400" dirty="0">
                <a:solidFill>
                  <a:schemeClr val="bg1"/>
                </a:solidFill>
              </a:rPr>
              <a:t> BALTI Quiz 			februari/maart 2020</a:t>
            </a:r>
          </a:p>
          <a:p>
            <a:r>
              <a:rPr lang="nl-BE" sz="2400" i="1" dirty="0">
                <a:solidFill>
                  <a:schemeClr val="bg1"/>
                </a:solidFill>
              </a:rPr>
              <a:t>o  </a:t>
            </a:r>
            <a:r>
              <a:rPr lang="nl-BE" sz="2400" i="1" dirty="0" err="1">
                <a:solidFill>
                  <a:schemeClr val="bg1"/>
                </a:solidFill>
              </a:rPr>
              <a:t>Beach@Kortrijk</a:t>
            </a:r>
            <a:r>
              <a:rPr lang="nl-BE" sz="2400" i="1" dirty="0">
                <a:solidFill>
                  <a:schemeClr val="bg1"/>
                </a:solidFill>
              </a:rPr>
              <a:t> 2020 		Datum nog niet gekend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E548126-7CD7-4E0B-8E1D-A00ABA5B4A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640" y="425696"/>
            <a:ext cx="1286787" cy="122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8105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1" cy="1508760"/>
          </a:xfrm>
          <a:solidFill>
            <a:schemeClr val="bg2"/>
          </a:solidFill>
        </p:spPr>
        <p:txBody>
          <a:bodyPr/>
          <a:lstStyle/>
          <a:p>
            <a:pPr algn="r"/>
            <a:r>
              <a:rPr lang="nl-BE" dirty="0">
                <a:solidFill>
                  <a:schemeClr val="tx1"/>
                </a:solidFill>
              </a:rPr>
              <a:t>    	BALTI Kortrijk - INFOMOMENT	     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768531" y="1904214"/>
            <a:ext cx="1109981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u="sng" dirty="0">
                <a:solidFill>
                  <a:schemeClr val="bg1"/>
                </a:solidFill>
              </a:rPr>
              <a:t>Evenementenkalender 2019-2020</a:t>
            </a:r>
          </a:p>
          <a:p>
            <a:pPr algn="ctr"/>
            <a:endParaRPr lang="nl-BE" sz="2400" u="sng" dirty="0">
              <a:solidFill>
                <a:schemeClr val="bg1"/>
              </a:solidFill>
            </a:endParaRPr>
          </a:p>
          <a:p>
            <a:r>
              <a:rPr lang="nl-BE" sz="2400" b="1" dirty="0">
                <a:solidFill>
                  <a:schemeClr val="bg1"/>
                </a:solidFill>
              </a:rPr>
              <a:t>o   Persvoorstelling : 4 september 2019</a:t>
            </a:r>
            <a:r>
              <a:rPr lang="nl-BE" sz="2400" dirty="0">
                <a:solidFill>
                  <a:schemeClr val="bg1"/>
                </a:solidFill>
              </a:rPr>
              <a:t>	 </a:t>
            </a:r>
          </a:p>
          <a:p>
            <a:endParaRPr lang="nl-BE" sz="2400" dirty="0">
              <a:solidFill>
                <a:schemeClr val="bg1"/>
              </a:solidFill>
            </a:endParaRPr>
          </a:p>
          <a:p>
            <a:pPr marL="342900" indent="-342900">
              <a:buFontTx/>
              <a:buChar char="-"/>
            </a:pPr>
            <a:r>
              <a:rPr lang="nl-BE" sz="2400" dirty="0">
                <a:solidFill>
                  <a:schemeClr val="bg1"/>
                </a:solidFill>
              </a:rPr>
              <a:t>Voorstelling ploegen</a:t>
            </a:r>
          </a:p>
          <a:p>
            <a:pPr marL="342900" indent="-342900">
              <a:buFontTx/>
              <a:buChar char="-"/>
            </a:pPr>
            <a:r>
              <a:rPr lang="nl-BE" sz="2400" dirty="0">
                <a:solidFill>
                  <a:schemeClr val="bg1"/>
                </a:solidFill>
              </a:rPr>
              <a:t>Iedereen aanwezig!</a:t>
            </a:r>
          </a:p>
          <a:p>
            <a:pPr marL="342900" indent="-342900">
              <a:buFontTx/>
              <a:buChar char="-"/>
            </a:pPr>
            <a:r>
              <a:rPr lang="nl-BE" sz="2400" dirty="0">
                <a:solidFill>
                  <a:schemeClr val="bg1"/>
                </a:solidFill>
              </a:rPr>
              <a:t>Ploegfoto’s nemen	</a:t>
            </a:r>
          </a:p>
          <a:p>
            <a:pPr marL="342900" indent="-342900">
              <a:buFontTx/>
              <a:buChar char="-"/>
            </a:pPr>
            <a:r>
              <a:rPr lang="nl-BE" sz="2400" dirty="0">
                <a:solidFill>
                  <a:schemeClr val="bg1"/>
                </a:solidFill>
              </a:rPr>
              <a:t>Uitrusting verdelen (huidige meebrengen!!)</a:t>
            </a:r>
          </a:p>
          <a:p>
            <a:r>
              <a:rPr lang="nl-BE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3E480B58-9CDD-440C-A969-C9AE233804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640" y="437126"/>
            <a:ext cx="1286787" cy="122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0216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1" cy="1508760"/>
          </a:xfrm>
          <a:solidFill>
            <a:schemeClr val="bg2"/>
          </a:solidFill>
        </p:spPr>
        <p:txBody>
          <a:bodyPr/>
          <a:lstStyle/>
          <a:p>
            <a:pPr algn="r"/>
            <a:r>
              <a:rPr lang="nl-BE" dirty="0">
                <a:solidFill>
                  <a:schemeClr val="tx1"/>
                </a:solidFill>
              </a:rPr>
              <a:t>    	BALTI Kortrijk - INFOMOMENT	     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768531" y="1904214"/>
            <a:ext cx="1109981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u="sng" dirty="0">
                <a:solidFill>
                  <a:schemeClr val="bg1"/>
                </a:solidFill>
              </a:rPr>
              <a:t>Evenementenkalender 2019-2020</a:t>
            </a:r>
          </a:p>
          <a:p>
            <a:pPr algn="ctr"/>
            <a:endParaRPr lang="nl-BE" sz="2400" u="sng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o  </a:t>
            </a:r>
            <a:r>
              <a:rPr lang="nl-BE" sz="2400" b="1" dirty="0">
                <a:solidFill>
                  <a:schemeClr val="bg1"/>
                </a:solidFill>
              </a:rPr>
              <a:t>Trainingsweekend 2019</a:t>
            </a:r>
          </a:p>
          <a:p>
            <a:endParaRPr lang="nl-BE" sz="2400" dirty="0">
              <a:solidFill>
                <a:schemeClr val="bg1"/>
              </a:solidFill>
            </a:endParaRPr>
          </a:p>
          <a:p>
            <a:pPr marL="342900" indent="-342900">
              <a:buFontTx/>
              <a:buChar char="-"/>
            </a:pPr>
            <a:r>
              <a:rPr lang="nl-BE" sz="2400" dirty="0">
                <a:solidFill>
                  <a:schemeClr val="bg1"/>
                </a:solidFill>
              </a:rPr>
              <a:t>6,7 en 8 september</a:t>
            </a:r>
          </a:p>
          <a:p>
            <a:pPr marL="342900" indent="-342900">
              <a:buFontTx/>
              <a:buChar char="-"/>
            </a:pPr>
            <a:r>
              <a:rPr lang="nl-BE" sz="2400" dirty="0">
                <a:solidFill>
                  <a:schemeClr val="bg1"/>
                </a:solidFill>
              </a:rPr>
              <a:t>Sporthal </a:t>
            </a:r>
            <a:r>
              <a:rPr lang="nl-BE" sz="2400" dirty="0" err="1">
                <a:solidFill>
                  <a:schemeClr val="bg1"/>
                </a:solidFill>
              </a:rPr>
              <a:t>Spiere</a:t>
            </a:r>
            <a:endParaRPr lang="nl-BE" sz="2400" dirty="0">
              <a:solidFill>
                <a:schemeClr val="bg1"/>
              </a:solidFill>
            </a:endParaRPr>
          </a:p>
          <a:p>
            <a:pPr marL="342900" indent="-342900">
              <a:buFontTx/>
              <a:buChar char="-"/>
            </a:pPr>
            <a:r>
              <a:rPr lang="nl-BE" sz="2400" dirty="0">
                <a:solidFill>
                  <a:schemeClr val="bg1"/>
                </a:solidFill>
              </a:rPr>
              <a:t>Voor alle ploegen uitgezonderd Heren 1 en 2, U11, Recreatief en Specials.</a:t>
            </a:r>
          </a:p>
          <a:p>
            <a:pPr marL="342900" indent="-342900">
              <a:buFontTx/>
              <a:buChar char="-"/>
            </a:pPr>
            <a:r>
              <a:rPr lang="nl-BE" sz="2400" dirty="0">
                <a:solidFill>
                  <a:schemeClr val="bg1"/>
                </a:solidFill>
              </a:rPr>
              <a:t>Voorbereiding : </a:t>
            </a:r>
            <a:r>
              <a:rPr lang="nl-BE" sz="2400" u="sng" dirty="0">
                <a:solidFill>
                  <a:schemeClr val="bg1"/>
                </a:solidFill>
              </a:rPr>
              <a:t>geen</a:t>
            </a:r>
            <a:r>
              <a:rPr lang="nl-BE" sz="2400" dirty="0">
                <a:solidFill>
                  <a:schemeClr val="bg1"/>
                </a:solidFill>
              </a:rPr>
              <a:t> vergadering! </a:t>
            </a:r>
          </a:p>
          <a:p>
            <a:pPr marL="342900" indent="-342900">
              <a:buFontTx/>
              <a:buChar char="-"/>
            </a:pPr>
            <a:endParaRPr lang="nl-BE" sz="2400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	</a:t>
            </a:r>
            <a:endParaRPr lang="nl-BE" sz="2400" u="sng" dirty="0">
              <a:solidFill>
                <a:schemeClr val="bg1"/>
              </a:solidFill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8BF77562-A970-418A-83A9-314FBD4831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640" y="425696"/>
            <a:ext cx="1286787" cy="122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6394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1" cy="1508760"/>
          </a:xfrm>
          <a:solidFill>
            <a:schemeClr val="bg2"/>
          </a:solidFill>
        </p:spPr>
        <p:txBody>
          <a:bodyPr/>
          <a:lstStyle/>
          <a:p>
            <a:pPr algn="r"/>
            <a:r>
              <a:rPr lang="nl-BE" dirty="0">
                <a:solidFill>
                  <a:schemeClr val="tx1"/>
                </a:solidFill>
              </a:rPr>
              <a:t>    	BALTI Kortrijk - INFOMOMENT	     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768531" y="1792936"/>
            <a:ext cx="11099815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u="sng" dirty="0">
                <a:solidFill>
                  <a:schemeClr val="bg1"/>
                </a:solidFill>
              </a:rPr>
              <a:t>Evenementenkalender 2019-2020</a:t>
            </a:r>
          </a:p>
          <a:p>
            <a:pPr algn="ctr"/>
            <a:endParaRPr lang="nl-BE" sz="2400" u="sng" dirty="0">
              <a:solidFill>
                <a:schemeClr val="bg1"/>
              </a:solidFill>
            </a:endParaRPr>
          </a:p>
          <a:p>
            <a:r>
              <a:rPr lang="nl-BE" sz="2000" b="1" dirty="0">
                <a:solidFill>
                  <a:schemeClr val="bg1"/>
                </a:solidFill>
              </a:rPr>
              <a:t>o   Wijnactie	</a:t>
            </a:r>
            <a:r>
              <a:rPr lang="nl-BE" sz="2000" dirty="0">
                <a:solidFill>
                  <a:schemeClr val="bg1"/>
                </a:solidFill>
              </a:rPr>
              <a:t>			</a:t>
            </a:r>
          </a:p>
          <a:p>
            <a:r>
              <a:rPr lang="nl-BE" sz="2000" dirty="0">
                <a:solidFill>
                  <a:schemeClr val="bg1"/>
                </a:solidFill>
              </a:rPr>
              <a:t>	</a:t>
            </a:r>
            <a:r>
              <a:rPr lang="nl-BE" sz="2000" b="1" dirty="0">
                <a:solidFill>
                  <a:schemeClr val="bg1"/>
                </a:solidFill>
              </a:rPr>
              <a:t>oktober </a:t>
            </a:r>
            <a:r>
              <a:rPr lang="nl-BE" sz="2000" dirty="0">
                <a:solidFill>
                  <a:schemeClr val="bg1"/>
                </a:solidFill>
              </a:rPr>
              <a:t>: Start wijnactie</a:t>
            </a:r>
          </a:p>
          <a:p>
            <a:r>
              <a:rPr lang="nl-BE" sz="2000" dirty="0">
                <a:solidFill>
                  <a:schemeClr val="bg1"/>
                </a:solidFill>
              </a:rPr>
              <a:t>	Afhaling wijnen : </a:t>
            </a:r>
            <a:r>
              <a:rPr lang="nl-BE" sz="2000" b="1" dirty="0">
                <a:solidFill>
                  <a:schemeClr val="bg1"/>
                </a:solidFill>
              </a:rPr>
              <a:t>21 en 22 december</a:t>
            </a:r>
          </a:p>
          <a:p>
            <a:r>
              <a:rPr lang="nl-BE" sz="2000" b="1" dirty="0">
                <a:solidFill>
                  <a:schemeClr val="bg1"/>
                </a:solidFill>
              </a:rPr>
              <a:t>o   Volley-vent</a:t>
            </a:r>
          </a:p>
          <a:p>
            <a:r>
              <a:rPr lang="nl-BE" sz="2000" b="1" dirty="0">
                <a:solidFill>
                  <a:schemeClr val="bg1"/>
                </a:solidFill>
              </a:rPr>
              <a:t>	 24 november 2019</a:t>
            </a:r>
            <a:endParaRPr lang="nl-BE" sz="2000" dirty="0">
              <a:solidFill>
                <a:schemeClr val="bg1"/>
              </a:solidFill>
            </a:endParaRPr>
          </a:p>
          <a:p>
            <a:r>
              <a:rPr lang="nl-BE" sz="2000" dirty="0">
                <a:solidFill>
                  <a:schemeClr val="bg1"/>
                </a:solidFill>
              </a:rPr>
              <a:t>	Bedanking medewerkers</a:t>
            </a:r>
          </a:p>
          <a:p>
            <a:pPr lvl="1"/>
            <a:r>
              <a:rPr lang="nl-BE" sz="2000" dirty="0">
                <a:solidFill>
                  <a:schemeClr val="bg1"/>
                </a:solidFill>
              </a:rPr>
              <a:t>	</a:t>
            </a:r>
            <a:r>
              <a:rPr lang="nl-BE" sz="2000" dirty="0" err="1">
                <a:solidFill>
                  <a:schemeClr val="bg1"/>
                </a:solidFill>
              </a:rPr>
              <a:t>Friends</a:t>
            </a:r>
            <a:r>
              <a:rPr lang="nl-BE" sz="2000" dirty="0">
                <a:solidFill>
                  <a:schemeClr val="bg1"/>
                </a:solidFill>
              </a:rPr>
              <a:t> &amp; Family</a:t>
            </a:r>
          </a:p>
          <a:p>
            <a:r>
              <a:rPr lang="nl-BE" sz="2000" b="1" dirty="0">
                <a:solidFill>
                  <a:schemeClr val="bg1"/>
                </a:solidFill>
              </a:rPr>
              <a:t>o   Nieuwjaarsreceptie </a:t>
            </a:r>
          </a:p>
          <a:p>
            <a:r>
              <a:rPr lang="nl-BE" sz="2000" b="1" dirty="0">
                <a:solidFill>
                  <a:schemeClr val="bg1"/>
                </a:solidFill>
              </a:rPr>
              <a:t>	 26 januari 2020</a:t>
            </a:r>
            <a:r>
              <a:rPr lang="nl-BE" sz="2000" dirty="0">
                <a:solidFill>
                  <a:schemeClr val="bg1"/>
                </a:solidFill>
              </a:rPr>
              <a:t>		</a:t>
            </a:r>
          </a:p>
          <a:p>
            <a:r>
              <a:rPr lang="nl-BE" sz="2000" b="1" dirty="0">
                <a:solidFill>
                  <a:schemeClr val="bg1"/>
                </a:solidFill>
              </a:rPr>
              <a:t>o   4</a:t>
            </a:r>
            <a:r>
              <a:rPr lang="nl-BE" sz="2000" b="1" baseline="30000" dirty="0">
                <a:solidFill>
                  <a:schemeClr val="bg1"/>
                </a:solidFill>
              </a:rPr>
              <a:t>e</a:t>
            </a:r>
            <a:r>
              <a:rPr lang="nl-BE" sz="2000" b="1" dirty="0">
                <a:solidFill>
                  <a:schemeClr val="bg1"/>
                </a:solidFill>
              </a:rPr>
              <a:t> BALTI Quiz 			</a:t>
            </a:r>
          </a:p>
          <a:p>
            <a:r>
              <a:rPr lang="nl-BE" sz="2000" dirty="0">
                <a:solidFill>
                  <a:schemeClr val="bg1"/>
                </a:solidFill>
              </a:rPr>
              <a:t>	</a:t>
            </a:r>
            <a:r>
              <a:rPr lang="nl-BE" sz="2000" b="1" dirty="0">
                <a:solidFill>
                  <a:schemeClr val="bg1"/>
                </a:solidFill>
              </a:rPr>
              <a:t>februari/maart 2020</a:t>
            </a:r>
          </a:p>
          <a:p>
            <a:r>
              <a:rPr lang="nl-BE" sz="2000" b="1" i="1" dirty="0">
                <a:solidFill>
                  <a:schemeClr val="bg1"/>
                </a:solidFill>
              </a:rPr>
              <a:t>o  </a:t>
            </a:r>
            <a:r>
              <a:rPr lang="nl-BE" sz="2000" b="1" i="1" dirty="0" err="1">
                <a:solidFill>
                  <a:schemeClr val="bg1"/>
                </a:solidFill>
              </a:rPr>
              <a:t>Beach@Kortrijk</a:t>
            </a:r>
            <a:r>
              <a:rPr lang="nl-BE" sz="2000" b="1" i="1" dirty="0">
                <a:solidFill>
                  <a:schemeClr val="bg1"/>
                </a:solidFill>
              </a:rPr>
              <a:t> 2020 </a:t>
            </a:r>
            <a:r>
              <a:rPr lang="nl-BE" sz="2000" i="1" dirty="0">
                <a:solidFill>
                  <a:schemeClr val="bg1"/>
                </a:solidFill>
              </a:rPr>
              <a:t>				</a:t>
            </a:r>
          </a:p>
          <a:p>
            <a:r>
              <a:rPr lang="nl-BE" sz="2000" i="1" dirty="0">
                <a:solidFill>
                  <a:schemeClr val="bg1"/>
                </a:solidFill>
              </a:rPr>
              <a:t>	-Datum nog niet gekend.</a:t>
            </a:r>
            <a:endParaRPr lang="nl-BE" sz="2400" dirty="0">
              <a:solidFill>
                <a:schemeClr val="bg1"/>
              </a:solidFill>
            </a:endParaRPr>
          </a:p>
          <a:p>
            <a:endParaRPr lang="nl-BE" sz="2400" dirty="0">
              <a:solidFill>
                <a:schemeClr val="bg1"/>
              </a:solidFill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B63B7AA-BE11-44EA-9A5E-8B2B7E6790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640" y="425696"/>
            <a:ext cx="1286787" cy="122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9607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1" cy="1508760"/>
          </a:xfrm>
          <a:solidFill>
            <a:schemeClr val="bg2"/>
          </a:solidFill>
        </p:spPr>
        <p:txBody>
          <a:bodyPr/>
          <a:lstStyle/>
          <a:p>
            <a:pPr algn="r"/>
            <a:r>
              <a:rPr lang="nl-BE" dirty="0">
                <a:solidFill>
                  <a:schemeClr val="tx1"/>
                </a:solidFill>
              </a:rPr>
              <a:t>    	BALTI Kortrijk - INFOMOMENT	     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768531" y="1792936"/>
            <a:ext cx="1109981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u="sng" dirty="0">
                <a:solidFill>
                  <a:schemeClr val="bg1"/>
                </a:solidFill>
              </a:rPr>
              <a:t>Evenementenkalender 2019-2020</a:t>
            </a:r>
          </a:p>
          <a:p>
            <a:pPr algn="ctr"/>
            <a:endParaRPr lang="nl-BE" sz="2400" u="sng" dirty="0">
              <a:solidFill>
                <a:schemeClr val="bg1"/>
              </a:solidFill>
            </a:endParaRPr>
          </a:p>
          <a:p>
            <a:r>
              <a:rPr lang="nl-BE" sz="2000" b="1" dirty="0">
                <a:solidFill>
                  <a:schemeClr val="bg1"/>
                </a:solidFill>
              </a:rPr>
              <a:t>o   Andere evenementen :</a:t>
            </a:r>
          </a:p>
          <a:p>
            <a:r>
              <a:rPr lang="nl-BE" sz="2000" b="1" dirty="0">
                <a:solidFill>
                  <a:schemeClr val="bg1"/>
                </a:solidFill>
              </a:rPr>
              <a:t>	-Warmste week</a:t>
            </a:r>
          </a:p>
          <a:p>
            <a:r>
              <a:rPr lang="nl-BE" sz="2000" b="1" dirty="0">
                <a:solidFill>
                  <a:schemeClr val="bg1"/>
                </a:solidFill>
              </a:rPr>
              <a:t>	-Organisatie finales Beker</a:t>
            </a:r>
          </a:p>
          <a:p>
            <a:r>
              <a:rPr lang="nl-BE" sz="2000" b="1" dirty="0">
                <a:solidFill>
                  <a:schemeClr val="bg1"/>
                </a:solidFill>
              </a:rPr>
              <a:t>	-Organisatie tornooi CL</a:t>
            </a:r>
          </a:p>
          <a:p>
            <a:r>
              <a:rPr lang="nl-BE" sz="2000" b="1" dirty="0">
                <a:solidFill>
                  <a:schemeClr val="bg1"/>
                </a:solidFill>
              </a:rPr>
              <a:t>	-Tornooi BALTI Specials</a:t>
            </a:r>
          </a:p>
          <a:p>
            <a:r>
              <a:rPr lang="nl-BE" sz="2000" b="1" dirty="0">
                <a:solidFill>
                  <a:schemeClr val="bg1"/>
                </a:solidFill>
              </a:rPr>
              <a:t>	-… </a:t>
            </a:r>
          </a:p>
          <a:p>
            <a:endParaRPr lang="nl-BE" sz="2400" dirty="0">
              <a:solidFill>
                <a:schemeClr val="bg1"/>
              </a:solidFill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DCB9DBE9-2411-41A9-9DB8-85D673608D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640" y="425696"/>
            <a:ext cx="1286787" cy="122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5687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1" cy="1508760"/>
          </a:xfrm>
          <a:solidFill>
            <a:schemeClr val="bg2"/>
          </a:solidFill>
        </p:spPr>
        <p:txBody>
          <a:bodyPr/>
          <a:lstStyle/>
          <a:p>
            <a:pPr algn="r"/>
            <a:r>
              <a:rPr lang="nl-BE" dirty="0">
                <a:solidFill>
                  <a:schemeClr val="tx1"/>
                </a:solidFill>
              </a:rPr>
              <a:t>    	BALTI Kortrijk - INFOMOMENT	     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768531" y="1904214"/>
            <a:ext cx="1109981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600" u="sng" dirty="0">
                <a:solidFill>
                  <a:schemeClr val="bg1"/>
                </a:solidFill>
              </a:rPr>
              <a:t>VARIA</a:t>
            </a:r>
          </a:p>
          <a:p>
            <a:r>
              <a:rPr lang="nl-BE" sz="2000" i="1" dirty="0">
                <a:solidFill>
                  <a:schemeClr val="bg1"/>
                </a:solidFill>
              </a:rPr>
              <a:t>o   Opleiding tot markeerder </a:t>
            </a:r>
          </a:p>
          <a:p>
            <a:r>
              <a:rPr lang="nl-BE" sz="2000" i="1" dirty="0">
                <a:solidFill>
                  <a:schemeClr val="bg1"/>
                </a:solidFill>
              </a:rPr>
              <a:t>	-    Markeren met tablets : nu ook bij de jeugdwedstrijden 6 tegen 6</a:t>
            </a:r>
          </a:p>
          <a:p>
            <a:r>
              <a:rPr lang="nl-BE" sz="2000" i="1" dirty="0">
                <a:solidFill>
                  <a:schemeClr val="bg1"/>
                </a:solidFill>
              </a:rPr>
              <a:t>	-    Voor ouders en spelers die hiervoor interesse hebben.</a:t>
            </a:r>
          </a:p>
          <a:p>
            <a:pPr marL="1257300" lvl="2" indent="-342900">
              <a:buFontTx/>
              <a:buChar char="-"/>
            </a:pPr>
            <a:r>
              <a:rPr lang="nl-BE" sz="2000" i="1" dirty="0">
                <a:solidFill>
                  <a:schemeClr val="bg1"/>
                </a:solidFill>
              </a:rPr>
              <a:t>Datum nog niet gekend</a:t>
            </a:r>
          </a:p>
          <a:p>
            <a:pPr marL="1257300" lvl="2" indent="-342900">
              <a:buFontTx/>
              <a:buChar char="-"/>
            </a:pPr>
            <a:endParaRPr lang="nl-BE" sz="2000" i="1" dirty="0">
              <a:solidFill>
                <a:schemeClr val="bg1"/>
              </a:solidFill>
            </a:endParaRPr>
          </a:p>
          <a:p>
            <a:r>
              <a:rPr lang="nl-BE" sz="2000" i="1" dirty="0">
                <a:solidFill>
                  <a:schemeClr val="bg1"/>
                </a:solidFill>
              </a:rPr>
              <a:t>o  Nieuwsbrief</a:t>
            </a:r>
          </a:p>
          <a:p>
            <a:endParaRPr lang="nl-BE" sz="2000" i="1" dirty="0">
              <a:solidFill>
                <a:schemeClr val="bg1"/>
              </a:solidFill>
            </a:endParaRPr>
          </a:p>
          <a:p>
            <a:r>
              <a:rPr lang="nl-BE" sz="2000" i="1" dirty="0">
                <a:solidFill>
                  <a:schemeClr val="bg1"/>
                </a:solidFill>
              </a:rPr>
              <a:t> </a:t>
            </a:r>
          </a:p>
          <a:p>
            <a:r>
              <a:rPr lang="nl-BE" sz="2000" i="1" dirty="0">
                <a:solidFill>
                  <a:schemeClr val="bg1"/>
                </a:solidFill>
              </a:rPr>
              <a:t>o  Voorstelling nieuwe uitrusting + webshop:</a:t>
            </a:r>
          </a:p>
          <a:p>
            <a:r>
              <a:rPr lang="nl-BE" sz="2000" i="1" dirty="0">
                <a:solidFill>
                  <a:schemeClr val="bg1"/>
                </a:solidFill>
              </a:rPr>
              <a:t>		- </a:t>
            </a:r>
            <a:r>
              <a:rPr lang="nl-BE" sz="2000" i="1" dirty="0">
                <a:solidFill>
                  <a:schemeClr val="bg1"/>
                </a:solidFill>
                <a:hlinkClick r:id="rId2" action="ppaction://hlinkfile"/>
              </a:rPr>
              <a:t>uitrusting heren/jongens </a:t>
            </a:r>
            <a:endParaRPr lang="nl-BE" sz="2000" i="1" dirty="0">
              <a:solidFill>
                <a:schemeClr val="bg1"/>
              </a:solidFill>
            </a:endParaRPr>
          </a:p>
          <a:p>
            <a:r>
              <a:rPr lang="nl-BE" sz="2000" i="1" dirty="0">
                <a:solidFill>
                  <a:schemeClr val="bg1"/>
                </a:solidFill>
              </a:rPr>
              <a:t>		- </a:t>
            </a:r>
            <a:r>
              <a:rPr lang="nl-BE" sz="2000" i="1" dirty="0">
                <a:solidFill>
                  <a:schemeClr val="bg1"/>
                </a:solidFill>
                <a:hlinkClick r:id="rId3" action="ppaction://hlinkfile"/>
              </a:rPr>
              <a:t>uitrusting dames/meisjes</a:t>
            </a:r>
            <a:endParaRPr lang="nl-BE" sz="2000" i="1" dirty="0">
              <a:solidFill>
                <a:schemeClr val="bg1"/>
              </a:solidFill>
            </a:endParaRPr>
          </a:p>
          <a:p>
            <a:r>
              <a:rPr lang="nl-BE" sz="2000" i="1" dirty="0">
                <a:solidFill>
                  <a:schemeClr val="bg1"/>
                </a:solidFill>
              </a:rPr>
              <a:t>		- webshop : https://www.sportswearadvisor.be/balti-kortrijk/</a:t>
            </a:r>
          </a:p>
          <a:p>
            <a:pPr lvl="1"/>
            <a:r>
              <a:rPr lang="nl-BE" sz="2000" i="1" dirty="0">
                <a:solidFill>
                  <a:schemeClr val="bg1"/>
                </a:solidFill>
              </a:rPr>
              <a:t>2</a:t>
            </a:r>
            <a:r>
              <a:rPr lang="nl-BE" sz="2000" i="1" baseline="30000" dirty="0">
                <a:solidFill>
                  <a:schemeClr val="bg1"/>
                </a:solidFill>
              </a:rPr>
              <a:t>e</a:t>
            </a:r>
            <a:r>
              <a:rPr lang="nl-BE" sz="2000" i="1" dirty="0">
                <a:solidFill>
                  <a:schemeClr val="bg1"/>
                </a:solidFill>
              </a:rPr>
              <a:t> pasmoment</a:t>
            </a:r>
          </a:p>
          <a:p>
            <a:pPr lvl="1"/>
            <a:endParaRPr lang="nl-BE" sz="2000" i="1" dirty="0">
              <a:solidFill>
                <a:schemeClr val="bg1"/>
              </a:solidFill>
            </a:endParaRPr>
          </a:p>
          <a:p>
            <a:pPr lvl="1"/>
            <a:endParaRPr lang="nl-BE" sz="2000" i="1" dirty="0">
              <a:solidFill>
                <a:schemeClr val="bg1"/>
              </a:solidFill>
            </a:endParaRPr>
          </a:p>
          <a:p>
            <a:r>
              <a:rPr lang="nl-BE" sz="2400" i="1" dirty="0">
                <a:solidFill>
                  <a:schemeClr val="bg1"/>
                </a:solidFill>
              </a:rPr>
              <a:t>			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3968035F-0E75-43E8-9510-06C4BBAD48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640" y="425696"/>
            <a:ext cx="1286787" cy="122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6691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1" cy="1508760"/>
          </a:xfrm>
          <a:solidFill>
            <a:schemeClr val="bg2"/>
          </a:solidFill>
        </p:spPr>
        <p:txBody>
          <a:bodyPr/>
          <a:lstStyle/>
          <a:p>
            <a:pPr algn="r"/>
            <a:r>
              <a:rPr lang="nl-BE" dirty="0">
                <a:solidFill>
                  <a:schemeClr val="tx1"/>
                </a:solidFill>
              </a:rPr>
              <a:t>    	BALTI Kortrijk - INFOMOMENT	     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768531" y="1904214"/>
            <a:ext cx="1109981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l-BE" sz="3600" u="sng" dirty="0">
              <a:solidFill>
                <a:schemeClr val="bg1"/>
              </a:solidFill>
            </a:endParaRPr>
          </a:p>
          <a:p>
            <a:pPr algn="ctr"/>
            <a:endParaRPr lang="nl-BE" sz="3600" u="sng" dirty="0">
              <a:solidFill>
                <a:schemeClr val="bg1"/>
              </a:solidFill>
            </a:endParaRPr>
          </a:p>
          <a:p>
            <a:pPr algn="ctr"/>
            <a:endParaRPr lang="nl-BE" sz="3600" u="sng" dirty="0">
              <a:solidFill>
                <a:schemeClr val="bg1"/>
              </a:solidFill>
            </a:endParaRPr>
          </a:p>
          <a:p>
            <a:pPr algn="ctr"/>
            <a:r>
              <a:rPr lang="nl-BE" sz="3600" u="sng" dirty="0">
                <a:solidFill>
                  <a:schemeClr val="bg1"/>
                </a:solidFill>
              </a:rPr>
              <a:t>VRAGEN?</a:t>
            </a:r>
          </a:p>
          <a:p>
            <a:pPr algn="ctr"/>
            <a:r>
              <a:rPr lang="nl-BE" sz="3600" u="sng" dirty="0">
                <a:solidFill>
                  <a:schemeClr val="bg1"/>
                </a:solidFill>
              </a:rPr>
              <a:t>OPMERKINGEN?</a:t>
            </a:r>
          </a:p>
          <a:p>
            <a:pPr marL="342900" indent="-342900">
              <a:buFontTx/>
              <a:buChar char="-"/>
            </a:pPr>
            <a:endParaRPr lang="nl-BE" sz="2400" i="1" dirty="0">
              <a:solidFill>
                <a:schemeClr val="bg1"/>
              </a:solidFill>
            </a:endParaRPr>
          </a:p>
          <a:p>
            <a:r>
              <a:rPr lang="nl-BE" sz="2400" i="1" dirty="0">
                <a:solidFill>
                  <a:schemeClr val="bg1"/>
                </a:solidFill>
              </a:rPr>
              <a:t>			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719D98F8-E9DC-42DA-B7FF-A1C9B96BF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640" y="425696"/>
            <a:ext cx="1286787" cy="122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93236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1" cy="1508760"/>
          </a:xfrm>
          <a:solidFill>
            <a:schemeClr val="bg2"/>
          </a:solidFill>
        </p:spPr>
        <p:txBody>
          <a:bodyPr/>
          <a:lstStyle/>
          <a:p>
            <a:pPr algn="r"/>
            <a:r>
              <a:rPr lang="nl-BE" dirty="0">
                <a:solidFill>
                  <a:schemeClr val="tx1"/>
                </a:solidFill>
              </a:rPr>
              <a:t>    	BALTI Kortrijk - INFOMOMENT	     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640" y="425696"/>
            <a:ext cx="1286787" cy="1225720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768531" y="2061891"/>
            <a:ext cx="873550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3200" dirty="0">
                <a:solidFill>
                  <a:schemeClr val="bg1"/>
                </a:solidFill>
              </a:rPr>
              <a:t>Infomoment BALTI Kortrijk 24/06/2019 :</a:t>
            </a:r>
          </a:p>
          <a:p>
            <a:endParaRPr lang="nl-BE" sz="3200" dirty="0">
              <a:solidFill>
                <a:schemeClr val="bg1"/>
              </a:solidFill>
            </a:endParaRPr>
          </a:p>
          <a:p>
            <a:r>
              <a:rPr lang="nl-BE" sz="3200" dirty="0">
                <a:solidFill>
                  <a:schemeClr val="bg1"/>
                </a:solidFill>
              </a:rPr>
              <a:t>Planning :</a:t>
            </a:r>
          </a:p>
          <a:p>
            <a:r>
              <a:rPr lang="nl-BE" sz="3200" dirty="0">
                <a:solidFill>
                  <a:schemeClr val="bg1"/>
                </a:solidFill>
              </a:rPr>
              <a:t>-  Organigram BALTI Kortrijk</a:t>
            </a:r>
          </a:p>
          <a:p>
            <a:pPr marL="285750" indent="-285750">
              <a:buFontTx/>
              <a:buChar char="-"/>
            </a:pPr>
            <a:r>
              <a:rPr lang="nl-BE" sz="3200" dirty="0">
                <a:solidFill>
                  <a:schemeClr val="bg1"/>
                </a:solidFill>
              </a:rPr>
              <a:t>Ploegindeling seizoen 2019-2020</a:t>
            </a:r>
          </a:p>
          <a:p>
            <a:pPr marL="285750" indent="-285750">
              <a:buFontTx/>
              <a:buChar char="-"/>
            </a:pPr>
            <a:r>
              <a:rPr lang="nl-BE" sz="3200" dirty="0">
                <a:solidFill>
                  <a:schemeClr val="bg1"/>
                </a:solidFill>
              </a:rPr>
              <a:t>Start seizoen 2019-2020</a:t>
            </a:r>
          </a:p>
          <a:p>
            <a:pPr marL="285750" indent="-285750">
              <a:buFontTx/>
              <a:buChar char="-"/>
            </a:pPr>
            <a:r>
              <a:rPr lang="nl-BE" sz="3200" dirty="0">
                <a:solidFill>
                  <a:schemeClr val="bg1"/>
                </a:solidFill>
              </a:rPr>
              <a:t>Evenementenkalender</a:t>
            </a:r>
          </a:p>
          <a:p>
            <a:pPr marL="285750" indent="-285750">
              <a:buFontTx/>
              <a:buChar char="-"/>
            </a:pPr>
            <a:r>
              <a:rPr lang="nl-BE" sz="3200" dirty="0">
                <a:solidFill>
                  <a:schemeClr val="bg1"/>
                </a:solidFill>
              </a:rPr>
              <a:t>Varia</a:t>
            </a:r>
          </a:p>
          <a:p>
            <a:pPr marL="285750" indent="-285750">
              <a:buFontTx/>
              <a:buChar char="-"/>
            </a:pPr>
            <a:r>
              <a:rPr lang="nl-BE" sz="3200" dirty="0">
                <a:solidFill>
                  <a:schemeClr val="bg1"/>
                </a:solidFill>
              </a:rPr>
              <a:t>Vragen en opmerkingen</a:t>
            </a:r>
          </a:p>
        </p:txBody>
      </p:sp>
    </p:spTree>
    <p:extLst>
      <p:ext uri="{BB962C8B-B14F-4D97-AF65-F5344CB8AC3E}">
        <p14:creationId xmlns:p14="http://schemas.microsoft.com/office/powerpoint/2010/main" val="2937347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>
            <a:extLst>
              <a:ext uri="{FF2B5EF4-FFF2-40B4-BE49-F238E27FC236}">
                <a16:creationId xmlns:a16="http://schemas.microsoft.com/office/drawing/2014/main" id="{E6E37985-09B8-4F09-93C7-44CB3EDE52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6198"/>
            <a:ext cx="12192000" cy="600560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7311F469-6A81-4DBC-89B3-B61991C190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795" y="745236"/>
            <a:ext cx="10576409" cy="536752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1" cy="1508760"/>
          </a:xfrm>
          <a:solidFill>
            <a:schemeClr val="bg2"/>
          </a:solidFill>
        </p:spPr>
        <p:txBody>
          <a:bodyPr/>
          <a:lstStyle/>
          <a:p>
            <a:pPr algn="r"/>
            <a:r>
              <a:rPr lang="nl-BE" dirty="0">
                <a:solidFill>
                  <a:schemeClr val="tx1"/>
                </a:solidFill>
              </a:rPr>
              <a:t>    	BALTI Kortrijk - INFOMOMENT	     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31" y="425696"/>
            <a:ext cx="1287006" cy="1225720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768531" y="2061891"/>
            <a:ext cx="8735505" cy="58477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endParaRPr lang="nl-BE" sz="3200" dirty="0">
              <a:solidFill>
                <a:schemeClr val="bg1"/>
              </a:solidFill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8A481514-BF27-475E-AF31-269755839D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640" y="425696"/>
            <a:ext cx="1286787" cy="1225720"/>
          </a:xfrm>
          <a:prstGeom prst="rect">
            <a:avLst/>
          </a:prstGeom>
        </p:spPr>
      </p:pic>
      <p:pic>
        <p:nvPicPr>
          <p:cNvPr id="7" name="Afbeelding 6">
            <a:hlinkClick r:id="rId4" action="ppaction://hlinkfile"/>
            <a:extLst>
              <a:ext uri="{FF2B5EF4-FFF2-40B4-BE49-F238E27FC236}">
                <a16:creationId xmlns:a16="http://schemas.microsoft.com/office/drawing/2014/main" id="{882A86C9-8AC8-4B3F-ADC5-C092B46C0A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55427" y="1831240"/>
            <a:ext cx="8090248" cy="4760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519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1" cy="1508760"/>
          </a:xfrm>
          <a:solidFill>
            <a:schemeClr val="bg2"/>
          </a:solidFill>
        </p:spPr>
        <p:txBody>
          <a:bodyPr/>
          <a:lstStyle/>
          <a:p>
            <a:pPr algn="r"/>
            <a:r>
              <a:rPr lang="nl-BE" dirty="0">
                <a:solidFill>
                  <a:schemeClr val="tx1"/>
                </a:solidFill>
              </a:rPr>
              <a:t>    	BALTI Kortrijk - INFOMOMENT	      </a:t>
            </a:r>
          </a:p>
        </p:txBody>
      </p:sp>
      <p:sp>
        <p:nvSpPr>
          <p:cNvPr id="5" name="Rechthoek 4"/>
          <p:cNvSpPr/>
          <p:nvPr/>
        </p:nvSpPr>
        <p:spPr>
          <a:xfrm>
            <a:off x="768531" y="2061891"/>
            <a:ext cx="8735505" cy="58477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endParaRPr lang="nl-BE" sz="3200" dirty="0">
              <a:solidFill>
                <a:schemeClr val="bg1"/>
              </a:solidFill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11974C6B-33A9-422E-AC81-CB36A22F8F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640" y="425696"/>
            <a:ext cx="1286787" cy="1225720"/>
          </a:xfrm>
          <a:prstGeom prst="rect">
            <a:avLst/>
          </a:prstGeom>
        </p:spPr>
      </p:pic>
      <p:pic>
        <p:nvPicPr>
          <p:cNvPr id="4" name="Afbeelding 3">
            <a:hlinkClick r:id="rId3" action="ppaction://hlinkfile"/>
            <a:extLst>
              <a:ext uri="{FF2B5EF4-FFF2-40B4-BE49-F238E27FC236}">
                <a16:creationId xmlns:a16="http://schemas.microsoft.com/office/drawing/2014/main" id="{05389CDA-7CBF-4727-B145-554CDC9BAE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5209" y="1885996"/>
            <a:ext cx="8381582" cy="4546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295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1" cy="1508760"/>
          </a:xfrm>
          <a:solidFill>
            <a:schemeClr val="bg2"/>
          </a:solidFill>
        </p:spPr>
        <p:txBody>
          <a:bodyPr/>
          <a:lstStyle/>
          <a:p>
            <a:pPr algn="r"/>
            <a:r>
              <a:rPr lang="nl-BE" dirty="0">
                <a:solidFill>
                  <a:schemeClr val="tx1"/>
                </a:solidFill>
              </a:rPr>
              <a:t>    	BALTI Kortrijk - INFOMOMENT	      </a:t>
            </a:r>
          </a:p>
        </p:txBody>
      </p:sp>
      <p:sp>
        <p:nvSpPr>
          <p:cNvPr id="5" name="Rechthoek 4"/>
          <p:cNvSpPr/>
          <p:nvPr/>
        </p:nvSpPr>
        <p:spPr>
          <a:xfrm>
            <a:off x="768531" y="2061891"/>
            <a:ext cx="8735505" cy="440120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nl-BE" sz="4400" dirty="0">
                <a:solidFill>
                  <a:schemeClr val="bg1"/>
                </a:solidFill>
              </a:rPr>
              <a:t>Ploegindeling seizoen 2019-2020 : </a:t>
            </a:r>
          </a:p>
          <a:p>
            <a:endParaRPr lang="nl-BE" sz="4400" dirty="0">
              <a:solidFill>
                <a:schemeClr val="bg1"/>
              </a:solidFill>
            </a:endParaRPr>
          </a:p>
          <a:p>
            <a:r>
              <a:rPr lang="nl-BE" sz="3200" dirty="0">
                <a:solidFill>
                  <a:schemeClr val="bg1"/>
                </a:solidFill>
              </a:rPr>
              <a:t>164 spelende leden:</a:t>
            </a:r>
          </a:p>
          <a:p>
            <a:pPr marL="285750" indent="-285750">
              <a:buFontTx/>
              <a:buChar char="-"/>
            </a:pPr>
            <a:r>
              <a:rPr lang="nl-BE" sz="3200" dirty="0">
                <a:solidFill>
                  <a:schemeClr val="bg1"/>
                </a:solidFill>
              </a:rPr>
              <a:t>2 heren ploegen</a:t>
            </a:r>
          </a:p>
          <a:p>
            <a:pPr marL="285750" indent="-285750">
              <a:buFontTx/>
              <a:buChar char="-"/>
            </a:pPr>
            <a:r>
              <a:rPr lang="nl-BE" sz="3200" dirty="0">
                <a:solidFill>
                  <a:schemeClr val="bg1"/>
                </a:solidFill>
              </a:rPr>
              <a:t>1 damesploeg</a:t>
            </a:r>
          </a:p>
          <a:p>
            <a:pPr marL="285750" indent="-285750">
              <a:buFontTx/>
              <a:buChar char="-"/>
            </a:pPr>
            <a:r>
              <a:rPr lang="nl-BE" sz="3200" dirty="0">
                <a:solidFill>
                  <a:schemeClr val="bg1"/>
                </a:solidFill>
              </a:rPr>
              <a:t>6 jeugdploegen</a:t>
            </a:r>
          </a:p>
          <a:p>
            <a:pPr marL="285750" indent="-285750">
              <a:buFontTx/>
              <a:buChar char="-"/>
            </a:pPr>
            <a:r>
              <a:rPr lang="nl-BE" sz="3200" dirty="0">
                <a:solidFill>
                  <a:schemeClr val="bg1"/>
                </a:solidFill>
              </a:rPr>
              <a:t>3 recreatieve ploegen</a:t>
            </a:r>
          </a:p>
          <a:p>
            <a:pPr marL="285750" indent="-285750">
              <a:buFontTx/>
              <a:buChar char="-"/>
            </a:pPr>
            <a:r>
              <a:rPr lang="nl-BE" sz="3200" dirty="0">
                <a:solidFill>
                  <a:schemeClr val="bg1"/>
                </a:solidFill>
              </a:rPr>
              <a:t>BALTI Specials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DF0D64E9-0EA2-4ED5-83D3-D613B1AD9D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640" y="425696"/>
            <a:ext cx="1286787" cy="122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18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1" cy="1508760"/>
          </a:xfrm>
          <a:solidFill>
            <a:schemeClr val="bg2"/>
          </a:solidFill>
        </p:spPr>
        <p:txBody>
          <a:bodyPr/>
          <a:lstStyle/>
          <a:p>
            <a:pPr algn="r"/>
            <a:r>
              <a:rPr lang="nl-BE" dirty="0">
                <a:solidFill>
                  <a:schemeClr val="tx1"/>
                </a:solidFill>
              </a:rPr>
              <a:t>    	BALTI Kortrijk - INFOMOMENT	     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768531" y="1904214"/>
            <a:ext cx="1109981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u="sng" dirty="0">
                <a:solidFill>
                  <a:schemeClr val="bg1"/>
                </a:solidFill>
              </a:rPr>
              <a:t>1</a:t>
            </a:r>
            <a:r>
              <a:rPr lang="nl-BE" sz="3200" u="sng" baseline="30000" dirty="0">
                <a:solidFill>
                  <a:schemeClr val="bg1"/>
                </a:solidFill>
              </a:rPr>
              <a:t>e</a:t>
            </a:r>
            <a:r>
              <a:rPr lang="nl-BE" sz="3200" u="sng" dirty="0">
                <a:solidFill>
                  <a:schemeClr val="bg1"/>
                </a:solidFill>
              </a:rPr>
              <a:t> Divisie Heren</a:t>
            </a:r>
          </a:p>
          <a:p>
            <a:endParaRPr lang="nl-BE" sz="2400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Trainer : Vande Ryse Wim</a:t>
            </a:r>
          </a:p>
          <a:p>
            <a:r>
              <a:rPr lang="nl-BE" sz="2400" dirty="0">
                <a:solidFill>
                  <a:schemeClr val="bg1"/>
                </a:solidFill>
              </a:rPr>
              <a:t>Ploegverantwoordelijke : </a:t>
            </a:r>
            <a:r>
              <a:rPr lang="nl-BE" sz="2400" dirty="0" err="1">
                <a:solidFill>
                  <a:schemeClr val="bg1"/>
                </a:solidFill>
              </a:rPr>
              <a:t>Vanantwerpen</a:t>
            </a:r>
            <a:r>
              <a:rPr lang="nl-BE" sz="2400" dirty="0">
                <a:solidFill>
                  <a:schemeClr val="bg1"/>
                </a:solidFill>
              </a:rPr>
              <a:t> Dirk</a:t>
            </a:r>
          </a:p>
          <a:p>
            <a:endParaRPr lang="nl-BE" sz="2400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14 Spelers</a:t>
            </a:r>
          </a:p>
          <a:p>
            <a:endParaRPr lang="nl-BE" sz="2400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Trainingen : </a:t>
            </a:r>
          </a:p>
          <a:p>
            <a:r>
              <a:rPr lang="nl-BE" sz="2400" dirty="0">
                <a:solidFill>
                  <a:schemeClr val="bg1"/>
                </a:solidFill>
              </a:rPr>
              <a:t>-Woensdag van 20u30 tot 22u30</a:t>
            </a:r>
          </a:p>
          <a:p>
            <a:r>
              <a:rPr lang="nl-BE" sz="2400" dirty="0">
                <a:solidFill>
                  <a:schemeClr val="bg1"/>
                </a:solidFill>
              </a:rPr>
              <a:t>-Vrijdag van 20u30 tot 22u30</a:t>
            </a:r>
          </a:p>
          <a:p>
            <a:endParaRPr lang="nl-BE" sz="2400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Thuiswedstrijden : Zondag om 17u00. </a:t>
            </a:r>
            <a:r>
              <a:rPr lang="nl-BE" sz="2400" dirty="0" err="1">
                <a:solidFill>
                  <a:schemeClr val="bg1"/>
                </a:solidFill>
              </a:rPr>
              <a:t>Reserven</a:t>
            </a:r>
            <a:r>
              <a:rPr lang="nl-BE" sz="2400" dirty="0">
                <a:solidFill>
                  <a:schemeClr val="bg1"/>
                </a:solidFill>
              </a:rPr>
              <a:t> om 15u30. </a:t>
            </a:r>
          </a:p>
          <a:p>
            <a:r>
              <a:rPr lang="nl-BE" sz="2400" dirty="0">
                <a:solidFill>
                  <a:schemeClr val="bg1"/>
                </a:solidFill>
              </a:rPr>
              <a:t>(+ Beker Heren Nationaal Divisie en Vlaamse Beker)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DDBDBAAE-052C-4A7F-9B30-180C12CB35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640" y="435123"/>
            <a:ext cx="1286787" cy="122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519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1" cy="1508760"/>
          </a:xfrm>
          <a:solidFill>
            <a:schemeClr val="bg2"/>
          </a:solidFill>
        </p:spPr>
        <p:txBody>
          <a:bodyPr/>
          <a:lstStyle/>
          <a:p>
            <a:pPr algn="r"/>
            <a:r>
              <a:rPr lang="nl-BE" dirty="0">
                <a:solidFill>
                  <a:schemeClr val="tx1"/>
                </a:solidFill>
              </a:rPr>
              <a:t>    	BALTI Kortrijk - INFOMOMENT	     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768531" y="1904214"/>
            <a:ext cx="11099815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u="sng" dirty="0">
                <a:solidFill>
                  <a:schemeClr val="bg1"/>
                </a:solidFill>
              </a:rPr>
              <a:t>3</a:t>
            </a:r>
            <a:r>
              <a:rPr lang="nl-BE" sz="3200" u="sng" baseline="30000" dirty="0">
                <a:solidFill>
                  <a:schemeClr val="bg1"/>
                </a:solidFill>
              </a:rPr>
              <a:t>e</a:t>
            </a:r>
            <a:r>
              <a:rPr lang="nl-BE" sz="3200" u="sng" dirty="0">
                <a:solidFill>
                  <a:schemeClr val="bg1"/>
                </a:solidFill>
              </a:rPr>
              <a:t> Provinciale Heren</a:t>
            </a:r>
          </a:p>
          <a:p>
            <a:endParaRPr lang="nl-BE" sz="2400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Trainer : Devlieger Marc</a:t>
            </a:r>
          </a:p>
          <a:p>
            <a:r>
              <a:rPr lang="nl-BE" sz="2400" dirty="0">
                <a:solidFill>
                  <a:schemeClr val="bg1"/>
                </a:solidFill>
              </a:rPr>
              <a:t>Ploegverantwoordelijke : Huysman Ann</a:t>
            </a:r>
          </a:p>
          <a:p>
            <a:endParaRPr lang="nl-BE" sz="2400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15 Spelers</a:t>
            </a:r>
          </a:p>
          <a:p>
            <a:endParaRPr lang="nl-BE" sz="2400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Trainingen : </a:t>
            </a:r>
          </a:p>
          <a:p>
            <a:r>
              <a:rPr lang="nl-BE" sz="2400" dirty="0">
                <a:solidFill>
                  <a:schemeClr val="bg1"/>
                </a:solidFill>
              </a:rPr>
              <a:t>-Dinsdag van 20u45 tot 22u30</a:t>
            </a:r>
          </a:p>
          <a:p>
            <a:r>
              <a:rPr lang="nl-BE" sz="2400" dirty="0">
                <a:solidFill>
                  <a:schemeClr val="bg1"/>
                </a:solidFill>
              </a:rPr>
              <a:t>-Vrijdag van 19u30 tot 21u00</a:t>
            </a:r>
          </a:p>
          <a:p>
            <a:endParaRPr lang="nl-BE" sz="2400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Thuiswedstrijden : Zondag om 11u00. </a:t>
            </a:r>
            <a:r>
              <a:rPr lang="nl-BE" sz="2400" dirty="0" err="1">
                <a:solidFill>
                  <a:schemeClr val="bg1"/>
                </a:solidFill>
              </a:rPr>
              <a:t>Reserven</a:t>
            </a:r>
            <a:r>
              <a:rPr lang="nl-BE" sz="2400" dirty="0">
                <a:solidFill>
                  <a:schemeClr val="bg1"/>
                </a:solidFill>
              </a:rPr>
              <a:t> om 9u30.</a:t>
            </a:r>
          </a:p>
          <a:p>
            <a:r>
              <a:rPr lang="nl-BE" sz="2400" dirty="0">
                <a:solidFill>
                  <a:schemeClr val="bg1"/>
                </a:solidFill>
              </a:rPr>
              <a:t>(+ Beker Heren Provinciaal)</a:t>
            </a:r>
          </a:p>
          <a:p>
            <a:endParaRPr lang="nl-BE" sz="2400" dirty="0">
              <a:solidFill>
                <a:schemeClr val="bg1"/>
              </a:solidFill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D79228D3-A367-4963-853E-22867C37A5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640" y="425696"/>
            <a:ext cx="1286787" cy="122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5448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streept">
  <a:themeElements>
    <a:clrScheme name="Gestreept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Gestreept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Gestreep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488</Words>
  <Application>Microsoft Office PowerPoint</Application>
  <PresentationFormat>Breedbeeld</PresentationFormat>
  <Paragraphs>264</Paragraphs>
  <Slides>28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2</vt:i4>
      </vt:variant>
      <vt:variant>
        <vt:lpstr>Diatitels</vt:lpstr>
      </vt:variant>
      <vt:variant>
        <vt:i4>28</vt:i4>
      </vt:variant>
    </vt:vector>
  </HeadingPairs>
  <TitlesOfParts>
    <vt:vector size="35" baseType="lpstr">
      <vt:lpstr>Arial</vt:lpstr>
      <vt:lpstr>Calibri</vt:lpstr>
      <vt:lpstr>Calibri Light</vt:lpstr>
      <vt:lpstr>Corbel</vt:lpstr>
      <vt:lpstr>Wingdings</vt:lpstr>
      <vt:lpstr>Gestreept</vt:lpstr>
      <vt:lpstr>Kantoorthema</vt:lpstr>
      <vt:lpstr>PowerPoint-presentatie</vt:lpstr>
      <vt:lpstr>BALTI Kortrijk</vt:lpstr>
      <vt:lpstr>     BALTI Kortrijk - INFOMOMENT       </vt:lpstr>
      <vt:lpstr>PowerPoint-presentatie</vt:lpstr>
      <vt:lpstr>     BALTI Kortrijk - INFOMOMENT       </vt:lpstr>
      <vt:lpstr>     BALTI Kortrijk - INFOMOMENT       </vt:lpstr>
      <vt:lpstr>     BALTI Kortrijk - INFOMOMENT       </vt:lpstr>
      <vt:lpstr>     BALTI Kortrijk - INFOMOMENT       </vt:lpstr>
      <vt:lpstr>     BALTI Kortrijk - INFOMOMENT       </vt:lpstr>
      <vt:lpstr>     BALTI Kortrijk - INFOMOMENT       </vt:lpstr>
      <vt:lpstr>     BALTI Kortrijk - INFOMOMENT       </vt:lpstr>
      <vt:lpstr>     BALTI Kortrijk - INFOMOMENT       </vt:lpstr>
      <vt:lpstr>     BALTI Kortrijk - INFOMOMENT       </vt:lpstr>
      <vt:lpstr>     BALTI Kortrijk - INFOMOMENT       </vt:lpstr>
      <vt:lpstr>     BALTI Kortrijk - INFOMOMENT       </vt:lpstr>
      <vt:lpstr>     BALTI Kortrijk - INFOMOMENT       </vt:lpstr>
      <vt:lpstr>     BALTI Kortrijk - INFOMOMENT       </vt:lpstr>
      <vt:lpstr>     BALTI Kortrijk - INFOMOMENT       </vt:lpstr>
      <vt:lpstr>     BALTI Kortrijk - INFOMOMENT       </vt:lpstr>
      <vt:lpstr>     BALTI Kortrijk - INFOMOMENT       </vt:lpstr>
      <vt:lpstr>     BALTI Kortrijk - INFOMOMENT       </vt:lpstr>
      <vt:lpstr>     BALTI Kortrijk - INFOMOMENT       </vt:lpstr>
      <vt:lpstr>     BALTI Kortrijk - INFOMOMENT       </vt:lpstr>
      <vt:lpstr>     BALTI Kortrijk - INFOMOMENT       </vt:lpstr>
      <vt:lpstr>     BALTI Kortrijk - INFOMOMENT       </vt:lpstr>
      <vt:lpstr>     BALTI Kortrijk - INFOMOMENT       </vt:lpstr>
      <vt:lpstr>     BALTI Kortrijk - INFOMOMENT       </vt:lpstr>
      <vt:lpstr>     BALTI Kortrijk - INFOMOMENT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BALTI Kortrijk</dc:title>
  <dc:creator>Dimitri Vanhalst</dc:creator>
  <cp:lastModifiedBy>Dimitri Vanhalst</cp:lastModifiedBy>
  <cp:revision>5</cp:revision>
  <dcterms:created xsi:type="dcterms:W3CDTF">2019-06-20T15:00:30Z</dcterms:created>
  <dcterms:modified xsi:type="dcterms:W3CDTF">2019-06-25T11:09:44Z</dcterms:modified>
</cp:coreProperties>
</file>